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1342" r:id="rId2"/>
    <p:sldId id="353" r:id="rId3"/>
    <p:sldId id="351" r:id="rId4"/>
    <p:sldId id="1670" r:id="rId5"/>
    <p:sldId id="1671" r:id="rId6"/>
    <p:sldId id="1672" r:id="rId7"/>
    <p:sldId id="1472" r:id="rId8"/>
    <p:sldId id="1673" r:id="rId9"/>
    <p:sldId id="1674" r:id="rId10"/>
    <p:sldId id="1675" r:id="rId11"/>
    <p:sldId id="1676" r:id="rId12"/>
    <p:sldId id="1677" r:id="rId13"/>
    <p:sldId id="355" r:id="rId14"/>
    <p:sldId id="532" r:id="rId15"/>
    <p:sldId id="1678" r:id="rId16"/>
    <p:sldId id="357" r:id="rId17"/>
    <p:sldId id="1679" r:id="rId18"/>
    <p:sldId id="540" r:id="rId19"/>
    <p:sldId id="714" r:id="rId20"/>
    <p:sldId id="1680" r:id="rId21"/>
    <p:sldId id="363" r:id="rId22"/>
    <p:sldId id="365" r:id="rId23"/>
    <p:sldId id="960" r:id="rId24"/>
    <p:sldId id="359" r:id="rId25"/>
    <p:sldId id="1681" r:id="rId26"/>
    <p:sldId id="1655" r:id="rId27"/>
    <p:sldId id="1155" r:id="rId28"/>
    <p:sldId id="374" r:id="rId29"/>
    <p:sldId id="768" r:id="rId30"/>
    <p:sldId id="1682" r:id="rId31"/>
    <p:sldId id="619" r:id="rId32"/>
    <p:sldId id="1683" r:id="rId33"/>
    <p:sldId id="1684" r:id="rId34"/>
    <p:sldId id="1685" r:id="rId35"/>
    <p:sldId id="735" r:id="rId36"/>
    <p:sldId id="382" r:id="rId37"/>
    <p:sldId id="383" r:id="rId38"/>
    <p:sldId id="1686" r:id="rId39"/>
    <p:sldId id="440" r:id="rId40"/>
    <p:sldId id="482" r:id="rId41"/>
    <p:sldId id="1656" r:id="rId42"/>
    <p:sldId id="1657" r:id="rId43"/>
    <p:sldId id="1660" r:id="rId44"/>
    <p:sldId id="1661" r:id="rId45"/>
    <p:sldId id="1663" r:id="rId46"/>
    <p:sldId id="1687" r:id="rId47"/>
    <p:sldId id="1688" r:id="rId48"/>
    <p:sldId id="1689" r:id="rId49"/>
    <p:sldId id="1690" r:id="rId50"/>
    <p:sldId id="400" r:id="rId51"/>
    <p:sldId id="1691" r:id="rId52"/>
    <p:sldId id="1692" r:id="rId53"/>
    <p:sldId id="1693" r:id="rId54"/>
    <p:sldId id="1694" r:id="rId55"/>
    <p:sldId id="1695" r:id="rId56"/>
    <p:sldId id="1696" r:id="rId57"/>
    <p:sldId id="1697" r:id="rId58"/>
    <p:sldId id="1698" r:id="rId59"/>
    <p:sldId id="1699" r:id="rId60"/>
    <p:sldId id="1700" r:id="rId61"/>
    <p:sldId id="1701" r:id="rId62"/>
    <p:sldId id="1703" r:id="rId63"/>
    <p:sldId id="1702" r:id="rId64"/>
    <p:sldId id="1705" r:id="rId65"/>
    <p:sldId id="1706" r:id="rId66"/>
    <p:sldId id="1704" r:id="rId67"/>
    <p:sldId id="1708" r:id="rId68"/>
    <p:sldId id="431" r:id="rId69"/>
    <p:sldId id="1667" r:id="rId70"/>
    <p:sldId id="1668" r:id="rId71"/>
    <p:sldId id="1709" r:id="rId72"/>
    <p:sldId id="436" r:id="rId73"/>
    <p:sldId id="1151" r:id="rId74"/>
  </p:sldIdLst>
  <p:sldSz cx="12192000" cy="6858000"/>
  <p:notesSz cx="7104063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Dina R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303590"/>
    <a:srgbClr val="CC5834"/>
    <a:srgbClr val="38569C"/>
    <a:srgbClr val="31527D"/>
    <a:srgbClr val="0033CC"/>
    <a:srgbClr val="59697F"/>
    <a:srgbClr val="335098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9"/>
  </p:normalViewPr>
  <p:slideViewPr>
    <p:cSldViewPr>
      <p:cViewPr varScale="1">
        <p:scale>
          <a:sx n="48" d="100"/>
          <a:sy n="48" d="100"/>
        </p:scale>
        <p:origin x="48" y="8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2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40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CA0503AE-1701-4689-8D9D-2E91890251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3775" y="9721107"/>
            <a:ext cx="611651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algn="ctr"/>
            <a:r>
              <a:rPr lang="fr-FR" sz="1200" dirty="0">
                <a:solidFill>
                  <a:schemeClr val="accent1"/>
                </a:solidFill>
                <a:latin typeface="Arial Narrow" panose="020B0606020202030204" pitchFamily="34" charset="0"/>
                <a:sym typeface="Cataneo BT"/>
              </a:rPr>
              <a:t>TRADUCTION EN FRANÇAIS </a:t>
            </a:r>
            <a:r>
              <a:rPr lang="fr-FR" dirty="0">
                <a:solidFill>
                  <a:schemeClr val="accent1"/>
                </a:solidFill>
                <a:latin typeface="Arial Narrow" panose="020B0606020202030204" pitchFamily="34" charset="0"/>
                <a:sym typeface="Cataneo BT"/>
              </a:rPr>
              <a:t>: +33 (0)1 70 37 97 29 – Code 98810659739#- Mot de passe : 2020# </a:t>
            </a:r>
            <a:r>
              <a:rPr lang="fr-FR" dirty="0">
                <a:solidFill>
                  <a:schemeClr val="accent1"/>
                </a:solidFill>
                <a:latin typeface="Arial Narrow" panose="020B0606020202030204" pitchFamily="34" charset="0"/>
              </a:rPr>
              <a:t>Liturgie détaillée http://fihirana.org/cultes/fpma-paris</a:t>
            </a:r>
            <a:r>
              <a:rPr lang="fr-FR" dirty="0">
                <a:solidFill>
                  <a:schemeClr val="accent1"/>
                </a:solidFill>
                <a:latin typeface="Arial Narrow" panose="020B0606020202030204" pitchFamily="34" charset="0"/>
                <a:ea typeface="Cataneo BT"/>
                <a:cs typeface="Cataneo BT"/>
                <a:sym typeface="Cataneo B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4170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732309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2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59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23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90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89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23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20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23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68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308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2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11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23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86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23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91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19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958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23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82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238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5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292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141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515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96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454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232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232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542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232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232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2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329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676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406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136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713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703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209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427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603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386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26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108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11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332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232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426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85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128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232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23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86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12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78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9900" cy="383698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1606" cy="4605576"/>
          </a:xfrm>
          <a:noFill/>
          <a:ln/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2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ans en-t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80C59FB-4280-3866-3BEB-3E620E9D8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328" y="32211"/>
            <a:ext cx="1072790" cy="758220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F4B6A617-5470-52AE-24BC-8984DB0DF789}"/>
              </a:ext>
            </a:extLst>
          </p:cNvPr>
          <p:cNvSpPr txBox="1"/>
          <p:nvPr userDrawn="1"/>
        </p:nvSpPr>
        <p:spPr>
          <a:xfrm>
            <a:off x="-24680" y="6309320"/>
            <a:ext cx="82809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1F497D"/>
                </a:solidFill>
                <a:latin typeface="Cataneo BT"/>
                <a:ea typeface="Cataneo BT"/>
                <a:cs typeface="Cataneo BT"/>
                <a:sym typeface="Cataneo BT"/>
              </a:defRPr>
            </a:pPr>
            <a:r>
              <a:rPr lang="fr-FR" sz="1400" dirty="0">
                <a:latin typeface="Cataneo BT"/>
                <a:sym typeface="Cataneo BT"/>
              </a:rPr>
              <a:t>TRADUCTION A L’EGLISE:  FM 89.6 MHz – Tel: +33 (0)1 70 37 22 46 - Code 988 1065 9739# - Mot de passe 2020# </a:t>
            </a:r>
            <a:br>
              <a:rPr lang="fr-FR" sz="1400" dirty="0">
                <a:latin typeface="Cataneo BT"/>
                <a:sym typeface="Cataneo BT"/>
              </a:rPr>
            </a:br>
            <a:r>
              <a:rPr lang="fr-FR" sz="1400" dirty="0">
                <a:latin typeface="Cataneo BT"/>
                <a:sym typeface="Cataneo BT"/>
              </a:rPr>
              <a:t>Wifi: « FPMAParisTraduction » + Appli Audiofetch – </a:t>
            </a:r>
            <a:r>
              <a:rPr lang="fr-FR" sz="1400" dirty="0">
                <a:latin typeface="Cataneo BT"/>
              </a:rPr>
              <a:t>Liturgie: http://fihirana.org/cultes/fpma-paris</a:t>
            </a:r>
            <a:r>
              <a:rPr lang="fr-FR" sz="1400" dirty="0">
                <a:latin typeface="Cataneo BT"/>
                <a:ea typeface="Cataneo BT"/>
                <a:cs typeface="Cataneo BT"/>
                <a:sym typeface="Cataneo BT"/>
              </a:rPr>
              <a:t> 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Vide noi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44BDD09A-E948-18F7-F3F0-3431ABFA4B2C}"/>
              </a:ext>
            </a:extLst>
          </p:cNvPr>
          <p:cNvGrpSpPr/>
          <p:nvPr userDrawn="1"/>
        </p:nvGrpSpPr>
        <p:grpSpPr>
          <a:xfrm>
            <a:off x="47328" y="44625"/>
            <a:ext cx="1272481" cy="840574"/>
            <a:chOff x="47328" y="44625"/>
            <a:chExt cx="1272481" cy="840574"/>
          </a:xfrm>
        </p:grpSpPr>
        <p:pic>
          <p:nvPicPr>
            <p:cNvPr id="6" name="image7.pdf" descr="image7.pdf">
              <a:extLst>
                <a:ext uri="{FF2B5EF4-FFF2-40B4-BE49-F238E27FC236}">
                  <a16:creationId xmlns="" xmlns:a16="http://schemas.microsoft.com/office/drawing/2014/main" id="{C50B38AE-5976-9BC9-6E0E-54C3BAA1AD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lum bright="78000"/>
            </a:blip>
            <a:stretch>
              <a:fillRect/>
            </a:stretch>
          </p:blipFill>
          <p:spPr>
            <a:xfrm>
              <a:off x="47328" y="44625"/>
              <a:ext cx="1081376" cy="76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" name="ZoneTexte 6">
              <a:extLst>
                <a:ext uri="{FF2B5EF4-FFF2-40B4-BE49-F238E27FC236}">
                  <a16:creationId xmlns="" xmlns:a16="http://schemas.microsoft.com/office/drawing/2014/main" id="{8D594463-375F-B06B-15C2-D8F722DC73D9}"/>
                </a:ext>
              </a:extLst>
            </p:cNvPr>
            <p:cNvSpPr txBox="1"/>
            <p:nvPr userDrawn="1"/>
          </p:nvSpPr>
          <p:spPr>
            <a:xfrm>
              <a:off x="599729" y="546645"/>
              <a:ext cx="72008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 w="3175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uFillTx/>
                  <a:latin typeface="Arial Rounded MT Bold" panose="020F0704030504030204" pitchFamily="34" charset="0"/>
                  <a:sym typeface="Cambria"/>
                </a:rPr>
                <a:t>Paris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42876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Noir sans en-tê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56C1D291-2714-42B0-A723-7FCEC1E511E7}"/>
              </a:ext>
            </a:extLst>
          </p:cNvPr>
          <p:cNvSpPr txBox="1"/>
          <p:nvPr userDrawn="1"/>
        </p:nvSpPr>
        <p:spPr>
          <a:xfrm>
            <a:off x="47328" y="6362164"/>
            <a:ext cx="8568952" cy="523220"/>
          </a:xfrm>
          <a:prstGeom prst="rect">
            <a:avLst/>
          </a:prstGeom>
          <a:solidFill>
            <a:schemeClr val="tx1">
              <a:alpha val="56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1F497D"/>
                </a:solidFill>
                <a:latin typeface="Cataneo BT"/>
                <a:ea typeface="Cataneo BT"/>
                <a:cs typeface="Cataneo BT"/>
                <a:sym typeface="Cataneo BT"/>
              </a:defRPr>
            </a:pPr>
            <a:r>
              <a:rPr lang="fr-FR" sz="1400" dirty="0">
                <a:solidFill>
                  <a:srgbClr val="FFFF00"/>
                </a:solidFill>
                <a:sym typeface="Cataneo BT"/>
              </a:rPr>
              <a:t>TRADUCTION à l’Eglise:  FM 89.6 MHz –Tel: +33 (0)1 70 37 22 46 - Code 988 1065 9739# - Mot de passe 2020# </a:t>
            </a:r>
            <a:br>
              <a:rPr lang="fr-FR" sz="1400" dirty="0">
                <a:solidFill>
                  <a:srgbClr val="FFFF00"/>
                </a:solidFill>
                <a:sym typeface="Cataneo BT"/>
              </a:rPr>
            </a:br>
            <a:r>
              <a:rPr lang="fr-FR" sz="1400" dirty="0">
                <a:solidFill>
                  <a:srgbClr val="FFFF00"/>
                </a:solidFill>
                <a:sym typeface="Cataneo BT"/>
              </a:rPr>
              <a:t>Wifi: « FPMAParisTraduction » + Appli Audiofetch –– Liturgie: http://fihirana.org/cultes/fpma-paris 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Vide noir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44BDD09A-E948-18F7-F3F0-3431ABFA4B2C}"/>
              </a:ext>
            </a:extLst>
          </p:cNvPr>
          <p:cNvGrpSpPr/>
          <p:nvPr userDrawn="1"/>
        </p:nvGrpSpPr>
        <p:grpSpPr>
          <a:xfrm>
            <a:off x="47328" y="44625"/>
            <a:ext cx="1272481" cy="840574"/>
            <a:chOff x="47328" y="44625"/>
            <a:chExt cx="1272481" cy="840574"/>
          </a:xfrm>
        </p:grpSpPr>
        <p:pic>
          <p:nvPicPr>
            <p:cNvPr id="6" name="image7.pdf" descr="image7.pdf">
              <a:extLst>
                <a:ext uri="{FF2B5EF4-FFF2-40B4-BE49-F238E27FC236}">
                  <a16:creationId xmlns="" xmlns:a16="http://schemas.microsoft.com/office/drawing/2014/main" id="{C50B38AE-5976-9BC9-6E0E-54C3BAA1AD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lum bright="78000"/>
            </a:blip>
            <a:stretch>
              <a:fillRect/>
            </a:stretch>
          </p:blipFill>
          <p:spPr>
            <a:xfrm>
              <a:off x="47328" y="44625"/>
              <a:ext cx="1081376" cy="76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" name="ZoneTexte 6">
              <a:extLst>
                <a:ext uri="{FF2B5EF4-FFF2-40B4-BE49-F238E27FC236}">
                  <a16:creationId xmlns="" xmlns:a16="http://schemas.microsoft.com/office/drawing/2014/main" id="{8D594463-375F-B06B-15C2-D8F722DC73D9}"/>
                </a:ext>
              </a:extLst>
            </p:cNvPr>
            <p:cNvSpPr txBox="1"/>
            <p:nvPr userDrawn="1"/>
          </p:nvSpPr>
          <p:spPr>
            <a:xfrm>
              <a:off x="599729" y="546645"/>
              <a:ext cx="72008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 w="3175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uFillTx/>
                  <a:latin typeface="Arial Rounded MT Bold" panose="020F0704030504030204" pitchFamily="34" charset="0"/>
                  <a:sym typeface="Cambria"/>
                </a:rPr>
                <a:t>Paris</a:t>
              </a:r>
            </a:p>
          </p:txBody>
        </p:sp>
      </p:grp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704A1DD5-3A90-BB31-5DCB-BA926A5894E3}"/>
              </a:ext>
            </a:extLst>
          </p:cNvPr>
          <p:cNvSpPr txBox="1"/>
          <p:nvPr userDrawn="1"/>
        </p:nvSpPr>
        <p:spPr>
          <a:xfrm>
            <a:off x="47328" y="6362164"/>
            <a:ext cx="8568952" cy="523220"/>
          </a:xfrm>
          <a:prstGeom prst="rect">
            <a:avLst/>
          </a:prstGeom>
          <a:solidFill>
            <a:schemeClr val="tx1">
              <a:alpha val="56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1F497D"/>
                </a:solidFill>
                <a:latin typeface="Cataneo BT"/>
                <a:ea typeface="Cataneo BT"/>
                <a:cs typeface="Cataneo BT"/>
                <a:sym typeface="Cataneo BT"/>
              </a:defRPr>
            </a:pPr>
            <a:r>
              <a:rPr lang="fr-FR" sz="1400" dirty="0">
                <a:solidFill>
                  <a:srgbClr val="FFFF00"/>
                </a:solidFill>
                <a:sym typeface="Cataneo BT"/>
              </a:rPr>
              <a:t>TRADUCTION à l’Eglise:  FM 89.6 MHz –Tel: +33 (0)1 70 37 22 46 - Code 988 1065 9739# - Mot de passe 2020# </a:t>
            </a:r>
            <a:br>
              <a:rPr lang="fr-FR" sz="1400" dirty="0">
                <a:solidFill>
                  <a:srgbClr val="FFFF00"/>
                </a:solidFill>
                <a:sym typeface="Cataneo BT"/>
              </a:rPr>
            </a:br>
            <a:r>
              <a:rPr lang="fr-FR" sz="1400" dirty="0">
                <a:solidFill>
                  <a:srgbClr val="FFFF00"/>
                </a:solidFill>
                <a:sym typeface="Cataneo BT"/>
              </a:rPr>
              <a:t>Wifi: « FPMAParisTraduction » + Appli Audiofetch –– Liturgie: http://fihirana.org/cultes/fpma-paris </a:t>
            </a:r>
          </a:p>
        </p:txBody>
      </p:sp>
    </p:spTree>
    <p:extLst>
      <p:ext uri="{BB962C8B-B14F-4D97-AF65-F5344CB8AC3E}">
        <p14:creationId xmlns:p14="http://schemas.microsoft.com/office/powerpoint/2010/main" val="372082695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nc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BB06C71-A437-4ABC-A7C6-DB3EA5F7A2B1}"/>
              </a:ext>
            </a:extLst>
          </p:cNvPr>
          <p:cNvSpPr/>
          <p:nvPr userDrawn="1"/>
        </p:nvSpPr>
        <p:spPr>
          <a:xfrm>
            <a:off x="0" y="0"/>
            <a:ext cx="12192000" cy="1268760"/>
          </a:xfrm>
          <a:prstGeom prst="rect">
            <a:avLst/>
          </a:prstGeom>
          <a:solidFill>
            <a:schemeClr val="accent1">
              <a:lumMod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384079D2-D84B-4200-92A8-574DB6242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63975" y="44624"/>
            <a:ext cx="5688409" cy="1152128"/>
          </a:xfrm>
        </p:spPr>
        <p:txBody>
          <a:bodyPr/>
          <a:lstStyle>
            <a:lvl1pPr marL="0" indent="0" algn="ctr">
              <a:buNone/>
              <a:defRPr sz="3200" b="1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E3EC60DD-0D74-485F-B804-3B0B65637E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336" y="1557338"/>
            <a:ext cx="11880577" cy="4804826"/>
          </a:xfrm>
        </p:spPr>
        <p:txBody>
          <a:bodyPr/>
          <a:lstStyle>
            <a:lvl1pPr>
              <a:defRPr b="1">
                <a:solidFill>
                  <a:srgbClr val="FFC000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0C24AF99-909C-1B5F-D003-6610447DDD9F}"/>
              </a:ext>
            </a:extLst>
          </p:cNvPr>
          <p:cNvSpPr txBox="1"/>
          <p:nvPr userDrawn="1"/>
        </p:nvSpPr>
        <p:spPr>
          <a:xfrm>
            <a:off x="47328" y="6362164"/>
            <a:ext cx="8568952" cy="523220"/>
          </a:xfrm>
          <a:prstGeom prst="rect">
            <a:avLst/>
          </a:prstGeom>
          <a:solidFill>
            <a:schemeClr val="tx1">
              <a:alpha val="56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1F497D"/>
                </a:solidFill>
                <a:latin typeface="Cataneo BT"/>
                <a:ea typeface="Cataneo BT"/>
                <a:cs typeface="Cataneo BT"/>
                <a:sym typeface="Cataneo BT"/>
              </a:defRPr>
            </a:pPr>
            <a:r>
              <a:rPr lang="fr-FR" sz="1400" dirty="0">
                <a:solidFill>
                  <a:srgbClr val="FFFF00"/>
                </a:solidFill>
                <a:sym typeface="Cataneo BT"/>
              </a:rPr>
              <a:t>TRADUCTION A l’Eglise:  FM 89.6 MHz –Tel: +33 (0)1 70 37 22 46 - Code 988 1065 9739# - Mot de passe 2020# </a:t>
            </a:r>
            <a:br>
              <a:rPr lang="fr-FR" sz="1400" dirty="0">
                <a:solidFill>
                  <a:srgbClr val="FFFF00"/>
                </a:solidFill>
                <a:sym typeface="Cataneo BT"/>
              </a:rPr>
            </a:br>
            <a:r>
              <a:rPr lang="fr-FR" sz="1400" dirty="0">
                <a:solidFill>
                  <a:srgbClr val="FFFF00"/>
                </a:solidFill>
                <a:sym typeface="Cataneo BT"/>
              </a:rPr>
              <a:t>Wifi: « FPMAParisTraduction » + Appli Audiofetch –– Liturgie: http://fihirana.org/cultes/fpma-paris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="" xmlns:a16="http://schemas.microsoft.com/office/drawing/2014/main" id="{A2FAA7AC-C50F-3B4E-58F0-F7736ECDCBF6}"/>
              </a:ext>
            </a:extLst>
          </p:cNvPr>
          <p:cNvGrpSpPr/>
          <p:nvPr userDrawn="1"/>
        </p:nvGrpSpPr>
        <p:grpSpPr>
          <a:xfrm>
            <a:off x="47328" y="44625"/>
            <a:ext cx="1272481" cy="840574"/>
            <a:chOff x="47328" y="44625"/>
            <a:chExt cx="1272481" cy="840574"/>
          </a:xfrm>
        </p:grpSpPr>
        <p:pic>
          <p:nvPicPr>
            <p:cNvPr id="10" name="image7.pdf" descr="image7.pdf">
              <a:extLst>
                <a:ext uri="{FF2B5EF4-FFF2-40B4-BE49-F238E27FC236}">
                  <a16:creationId xmlns="" xmlns:a16="http://schemas.microsoft.com/office/drawing/2014/main" id="{D3C9340A-764C-84D4-A946-73555A67C4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lum bright="78000"/>
            </a:blip>
            <a:stretch>
              <a:fillRect/>
            </a:stretch>
          </p:blipFill>
          <p:spPr>
            <a:xfrm>
              <a:off x="47328" y="44625"/>
              <a:ext cx="1081376" cy="76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D654EE68-CE50-3B01-C071-45213247E90B}"/>
                </a:ext>
              </a:extLst>
            </p:cNvPr>
            <p:cNvSpPr txBox="1"/>
            <p:nvPr userDrawn="1"/>
          </p:nvSpPr>
          <p:spPr>
            <a:xfrm>
              <a:off x="599729" y="546645"/>
              <a:ext cx="72008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 w="3175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uFillTx/>
                  <a:latin typeface="Arial Rounded MT Bold" panose="020F0704030504030204" pitchFamily="34" charset="0"/>
                  <a:sym typeface="Cambria"/>
                </a:rPr>
                <a:t>Paris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nces_sans_tradu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BB06C71-A437-4ABC-A7C6-DB3EA5F7A2B1}"/>
              </a:ext>
            </a:extLst>
          </p:cNvPr>
          <p:cNvSpPr/>
          <p:nvPr userDrawn="1"/>
        </p:nvSpPr>
        <p:spPr>
          <a:xfrm>
            <a:off x="0" y="0"/>
            <a:ext cx="12192000" cy="1268760"/>
          </a:xfrm>
          <a:prstGeom prst="rect">
            <a:avLst/>
          </a:prstGeom>
          <a:solidFill>
            <a:schemeClr val="accent1">
              <a:lumMod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384079D2-D84B-4200-92A8-574DB6242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63975" y="44624"/>
            <a:ext cx="5688409" cy="1152128"/>
          </a:xfrm>
        </p:spPr>
        <p:txBody>
          <a:bodyPr/>
          <a:lstStyle>
            <a:lvl1pPr marL="0" indent="0" algn="ctr">
              <a:buNone/>
              <a:defRPr sz="3200" b="1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E3EC60DD-0D74-485F-B804-3B0B65637E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336" y="1557338"/>
            <a:ext cx="11880577" cy="4804826"/>
          </a:xfrm>
        </p:spPr>
        <p:txBody>
          <a:bodyPr/>
          <a:lstStyle>
            <a:lvl1pPr>
              <a:defRPr b="1">
                <a:solidFill>
                  <a:srgbClr val="FFC000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="" xmlns:a16="http://schemas.microsoft.com/office/drawing/2014/main" id="{A2FAA7AC-C50F-3B4E-58F0-F7736ECDCBF6}"/>
              </a:ext>
            </a:extLst>
          </p:cNvPr>
          <p:cNvGrpSpPr/>
          <p:nvPr userDrawn="1"/>
        </p:nvGrpSpPr>
        <p:grpSpPr>
          <a:xfrm>
            <a:off x="47328" y="44625"/>
            <a:ext cx="1272481" cy="840574"/>
            <a:chOff x="47328" y="44625"/>
            <a:chExt cx="1272481" cy="840574"/>
          </a:xfrm>
        </p:grpSpPr>
        <p:pic>
          <p:nvPicPr>
            <p:cNvPr id="10" name="image7.pdf" descr="image7.pdf">
              <a:extLst>
                <a:ext uri="{FF2B5EF4-FFF2-40B4-BE49-F238E27FC236}">
                  <a16:creationId xmlns="" xmlns:a16="http://schemas.microsoft.com/office/drawing/2014/main" id="{D3C9340A-764C-84D4-A946-73555A67C4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lum bright="78000"/>
            </a:blip>
            <a:stretch>
              <a:fillRect/>
            </a:stretch>
          </p:blipFill>
          <p:spPr>
            <a:xfrm>
              <a:off x="47328" y="44625"/>
              <a:ext cx="1081376" cy="76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D654EE68-CE50-3B01-C071-45213247E90B}"/>
                </a:ext>
              </a:extLst>
            </p:cNvPr>
            <p:cNvSpPr txBox="1"/>
            <p:nvPr userDrawn="1"/>
          </p:nvSpPr>
          <p:spPr>
            <a:xfrm>
              <a:off x="599729" y="546645"/>
              <a:ext cx="72008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 w="3175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uFillTx/>
                  <a:latin typeface="Arial Rounded MT Bold" panose="020F0704030504030204" pitchFamily="34" charset="0"/>
                  <a:sym typeface="Cambria"/>
                </a:rPr>
                <a:t>Paris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77629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90336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ora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887B8FC-A6F7-7B02-79C8-26AB4C6559A5}"/>
              </a:ext>
            </a:extLst>
          </p:cNvPr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rgbClr val="292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16">
            <a:extLst>
              <a:ext uri="{FF2B5EF4-FFF2-40B4-BE49-F238E27FC236}">
                <a16:creationId xmlns="" xmlns:a16="http://schemas.microsoft.com/office/drawing/2014/main" id="{FD3C7BD3-D254-10D8-1430-7E02523879BD}"/>
              </a:ext>
            </a:extLst>
          </p:cNvPr>
          <p:cNvGrpSpPr/>
          <p:nvPr userDrawn="1"/>
        </p:nvGrpSpPr>
        <p:grpSpPr>
          <a:xfrm>
            <a:off x="47328" y="-522"/>
            <a:ext cx="1476424" cy="1413298"/>
            <a:chOff x="107504" y="-38808"/>
            <a:chExt cx="1476424" cy="1413298"/>
          </a:xfrm>
        </p:grpSpPr>
        <p:sp>
          <p:nvSpPr>
            <p:cNvPr id="7" name="Rectangle 5">
              <a:extLst>
                <a:ext uri="{FF2B5EF4-FFF2-40B4-BE49-F238E27FC236}">
                  <a16:creationId xmlns="" xmlns:a16="http://schemas.microsoft.com/office/drawing/2014/main" id="{AC2E57F2-CCD8-30F1-FBB8-54B7FC263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4" y="-38808"/>
              <a:ext cx="468312" cy="1385913"/>
            </a:xfrm>
            <a:prstGeom prst="rect">
              <a:avLst/>
            </a:prstGeom>
            <a:gradFill rotWithShape="0">
              <a:gsLst>
                <a:gs pos="0">
                  <a:srgbClr val="292969"/>
                </a:gs>
                <a:gs pos="30000">
                  <a:srgbClr val="706A90">
                    <a:alpha val="40000"/>
                  </a:srgbClr>
                </a:gs>
                <a:gs pos="64999">
                  <a:schemeClr val="accent1">
                    <a:lumMod val="40000"/>
                    <a:lumOff val="60000"/>
                  </a:schemeClr>
                </a:gs>
                <a:gs pos="89999">
                  <a:schemeClr val="bg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="" xmlns:a16="http://schemas.microsoft.com/office/drawing/2014/main" id="{10F40758-DB29-A0CD-0369-109EC4FE2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-38286"/>
              <a:ext cx="468312" cy="1412776"/>
            </a:xfrm>
            <a:prstGeom prst="rect">
              <a:avLst/>
            </a:prstGeom>
            <a:gradFill rotWithShape="0">
              <a:gsLst>
                <a:gs pos="0">
                  <a:srgbClr val="292969"/>
                </a:gs>
                <a:gs pos="30000">
                  <a:srgbClr val="706A90">
                    <a:alpha val="40000"/>
                  </a:srgbClr>
                </a:gs>
                <a:gs pos="64999">
                  <a:schemeClr val="accent1">
                    <a:lumMod val="40000"/>
                    <a:lumOff val="60000"/>
                  </a:schemeClr>
                </a:gs>
                <a:gs pos="89999">
                  <a:schemeClr val="bg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949B8748-96F6-1FD5-5BCC-809F9C665E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16632"/>
            <a:ext cx="1224136" cy="121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6000000">
              <a:rot lat="0" lon="198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Espace réservé du texte 11">
            <a:extLst>
              <a:ext uri="{FF2B5EF4-FFF2-40B4-BE49-F238E27FC236}">
                <a16:creationId xmlns="" xmlns:a16="http://schemas.microsoft.com/office/drawing/2014/main" id="{AD8D07E5-9AFD-C214-01D6-28D1539860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9617" y="116632"/>
            <a:ext cx="6912768" cy="1152128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281913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tis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5B33F4C-5800-4B58-0379-6D8B6272F66E}"/>
              </a:ext>
            </a:extLst>
          </p:cNvPr>
          <p:cNvSpPr/>
          <p:nvPr userDrawn="1"/>
        </p:nvSpPr>
        <p:spPr>
          <a:xfrm>
            <a:off x="0" y="1"/>
            <a:ext cx="12192000" cy="1286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1">
            <a:extLst>
              <a:ext uri="{FF2B5EF4-FFF2-40B4-BE49-F238E27FC236}">
                <a16:creationId xmlns="" xmlns:a16="http://schemas.microsoft.com/office/drawing/2014/main" id="{082BF604-FB57-9CC3-6D9D-4CE344C84F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9617" y="116632"/>
            <a:ext cx="6912768" cy="1152128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8DE44D91-0F55-18A9-2033-35D0E3A89C00}"/>
              </a:ext>
            </a:extLst>
          </p:cNvPr>
          <p:cNvGrpSpPr/>
          <p:nvPr userDrawn="1"/>
        </p:nvGrpSpPr>
        <p:grpSpPr>
          <a:xfrm>
            <a:off x="47328" y="44625"/>
            <a:ext cx="1272481" cy="840574"/>
            <a:chOff x="47328" y="44625"/>
            <a:chExt cx="1272481" cy="840574"/>
          </a:xfrm>
        </p:grpSpPr>
        <p:pic>
          <p:nvPicPr>
            <p:cNvPr id="9" name="image7.pdf" descr="image7.pdf">
              <a:extLst>
                <a:ext uri="{FF2B5EF4-FFF2-40B4-BE49-F238E27FC236}">
                  <a16:creationId xmlns="" xmlns:a16="http://schemas.microsoft.com/office/drawing/2014/main" id="{ECC59EA3-4F71-2243-2660-E283D44C16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lum bright="78000"/>
            </a:blip>
            <a:stretch>
              <a:fillRect/>
            </a:stretch>
          </p:blipFill>
          <p:spPr>
            <a:xfrm>
              <a:off x="47328" y="44625"/>
              <a:ext cx="1081376" cy="76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DA807D51-E4F5-FD17-04F9-1347BDC76B59}"/>
                </a:ext>
              </a:extLst>
            </p:cNvPr>
            <p:cNvSpPr txBox="1"/>
            <p:nvPr userDrawn="1"/>
          </p:nvSpPr>
          <p:spPr>
            <a:xfrm>
              <a:off x="599729" y="546645"/>
              <a:ext cx="72008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 w="3175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uFillTx/>
                  <a:latin typeface="Arial Rounded MT Bold" panose="020F0704030504030204" pitchFamily="34" charset="0"/>
                  <a:sym typeface="Cambria"/>
                </a:rPr>
                <a:t>Paris</a:t>
              </a:r>
            </a:p>
          </p:txBody>
        </p:sp>
      </p:grpSp>
      <p:sp>
        <p:nvSpPr>
          <p:cNvPr id="11" name="Text Box 4">
            <a:extLst>
              <a:ext uri="{FF2B5EF4-FFF2-40B4-BE49-F238E27FC236}">
                <a16:creationId xmlns="" xmlns:a16="http://schemas.microsoft.com/office/drawing/2014/main" id="{73C54E0C-3BFF-DFFD-A868-A6D859223B63}"/>
              </a:ext>
            </a:extLst>
          </p:cNvPr>
          <p:cNvSpPr txBox="1"/>
          <p:nvPr userDrawn="1"/>
        </p:nvSpPr>
        <p:spPr>
          <a:xfrm>
            <a:off x="47328" y="6362164"/>
            <a:ext cx="8568952" cy="523220"/>
          </a:xfrm>
          <a:prstGeom prst="rect">
            <a:avLst/>
          </a:prstGeom>
          <a:solidFill>
            <a:schemeClr val="tx1">
              <a:alpha val="56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1F497D"/>
                </a:solidFill>
                <a:latin typeface="Cataneo BT"/>
                <a:ea typeface="Cataneo BT"/>
                <a:cs typeface="Cataneo BT"/>
                <a:sym typeface="Cataneo BT"/>
              </a:defRPr>
            </a:pPr>
            <a:r>
              <a:rPr lang="fr-FR" sz="1400" dirty="0">
                <a:solidFill>
                  <a:srgbClr val="FFFF00"/>
                </a:solidFill>
                <a:sym typeface="Cataneo BT"/>
              </a:rPr>
              <a:t>TRADUCTION à l’Eglise:  FM 89.6 MHz –Tel: +33 (0)1 70 37 22 46 - Code 988 1065 9739# - Mot de passe 2020# </a:t>
            </a:r>
            <a:br>
              <a:rPr lang="fr-FR" sz="1400" dirty="0">
                <a:solidFill>
                  <a:srgbClr val="FFFF00"/>
                </a:solidFill>
                <a:sym typeface="Cataneo BT"/>
              </a:rPr>
            </a:br>
            <a:r>
              <a:rPr lang="fr-FR" sz="1400" dirty="0">
                <a:solidFill>
                  <a:srgbClr val="FFFF00"/>
                </a:solidFill>
                <a:sym typeface="Cataneo BT"/>
              </a:rPr>
              <a:t>Wifi: « FPMAParisTraduction » + Appli Audiofetch –– Liturgie: http://fihirana.org/cultes/fpma-paris </a:t>
            </a:r>
          </a:p>
        </p:txBody>
      </p:sp>
    </p:spTree>
    <p:extLst>
      <p:ext uri="{BB962C8B-B14F-4D97-AF65-F5344CB8AC3E}">
        <p14:creationId xmlns:p14="http://schemas.microsoft.com/office/powerpoint/2010/main" val="83275850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tisa hir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5B33F4C-5800-4B58-0379-6D8B6272F66E}"/>
              </a:ext>
            </a:extLst>
          </p:cNvPr>
          <p:cNvSpPr/>
          <p:nvPr userDrawn="1"/>
        </p:nvSpPr>
        <p:spPr>
          <a:xfrm>
            <a:off x="0" y="1"/>
            <a:ext cx="12192000" cy="1286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7.pdf" descr="image7.pdf">
            <a:extLst>
              <a:ext uri="{FF2B5EF4-FFF2-40B4-BE49-F238E27FC236}">
                <a16:creationId xmlns="" xmlns:a16="http://schemas.microsoft.com/office/drawing/2014/main" id="{46302851-FCE6-7442-2EF4-BA6FC28869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8000"/>
          </a:blip>
          <a:stretch>
            <a:fillRect/>
          </a:stretch>
        </p:blipFill>
        <p:spPr>
          <a:xfrm>
            <a:off x="47328" y="44625"/>
            <a:ext cx="1081376" cy="76470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Espace réservé du texte 11">
            <a:extLst>
              <a:ext uri="{FF2B5EF4-FFF2-40B4-BE49-F238E27FC236}">
                <a16:creationId xmlns="" xmlns:a16="http://schemas.microsoft.com/office/drawing/2014/main" id="{082BF604-FB57-9CC3-6D9D-4CE344C84F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9617" y="116632"/>
            <a:ext cx="6912768" cy="1152128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="" xmlns:a16="http://schemas.microsoft.com/office/drawing/2014/main" id="{BBA46E3F-8963-B063-1846-315B00631037}"/>
              </a:ext>
            </a:extLst>
          </p:cNvPr>
          <p:cNvGrpSpPr/>
          <p:nvPr userDrawn="1"/>
        </p:nvGrpSpPr>
        <p:grpSpPr>
          <a:xfrm>
            <a:off x="47328" y="44625"/>
            <a:ext cx="1272481" cy="840574"/>
            <a:chOff x="47328" y="44625"/>
            <a:chExt cx="1272481" cy="840574"/>
          </a:xfrm>
        </p:grpSpPr>
        <p:pic>
          <p:nvPicPr>
            <p:cNvPr id="8" name="image7.pdf" descr="image7.pdf">
              <a:extLst>
                <a:ext uri="{FF2B5EF4-FFF2-40B4-BE49-F238E27FC236}">
                  <a16:creationId xmlns="" xmlns:a16="http://schemas.microsoft.com/office/drawing/2014/main" id="{87979E70-DDE4-4D18-88D7-ECE43C27F9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lum bright="78000"/>
            </a:blip>
            <a:stretch>
              <a:fillRect/>
            </a:stretch>
          </p:blipFill>
          <p:spPr>
            <a:xfrm>
              <a:off x="47328" y="44625"/>
              <a:ext cx="1081376" cy="76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>
              <a:extLst>
                <a:ext uri="{FF2B5EF4-FFF2-40B4-BE49-F238E27FC236}">
                  <a16:creationId xmlns="" xmlns:a16="http://schemas.microsoft.com/office/drawing/2014/main" id="{6917C38A-2758-9F18-8DF2-9095975DE5D6}"/>
                </a:ext>
              </a:extLst>
            </p:cNvPr>
            <p:cNvSpPr txBox="1"/>
            <p:nvPr userDrawn="1"/>
          </p:nvSpPr>
          <p:spPr>
            <a:xfrm>
              <a:off x="599729" y="546645"/>
              <a:ext cx="72008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 w="3175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uFillTx/>
                  <a:latin typeface="Arial Rounded MT Bold" panose="020F0704030504030204" pitchFamily="34" charset="0"/>
                  <a:sym typeface="Cambria"/>
                </a:rPr>
                <a:t>Paris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492612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l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A3ED8919-7604-401C-849B-B2F7252902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87888" y="670383"/>
            <a:ext cx="7104113" cy="622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CA752F2B-5B2C-FCDA-CE6F-1F742694CF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7328" y="32211"/>
            <a:ext cx="1072790" cy="758220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FF586C99-848D-E94E-26C8-A71FB5436EB2}"/>
              </a:ext>
            </a:extLst>
          </p:cNvPr>
          <p:cNvSpPr txBox="1"/>
          <p:nvPr userDrawn="1"/>
        </p:nvSpPr>
        <p:spPr>
          <a:xfrm>
            <a:off x="-24680" y="6362164"/>
            <a:ext cx="82809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1F497D"/>
                </a:solidFill>
                <a:latin typeface="Cataneo BT"/>
                <a:ea typeface="Cataneo BT"/>
                <a:cs typeface="Cataneo BT"/>
                <a:sym typeface="Cataneo BT"/>
              </a:defRPr>
            </a:pPr>
            <a:r>
              <a:rPr lang="fr-FR" sz="1400" dirty="0">
                <a:latin typeface="Cataneo BT"/>
                <a:sym typeface="Cataneo BT"/>
              </a:rPr>
              <a:t>TRADUCTION A L’EGLISE:  FM 89.6 MHz – Tel: +33 (0)1 70 37 22 46 - Code 988 1065 9739# - Mot de passe 2020# </a:t>
            </a:r>
            <a:br>
              <a:rPr lang="fr-FR" sz="1400" dirty="0">
                <a:latin typeface="Cataneo BT"/>
                <a:sym typeface="Cataneo BT"/>
              </a:rPr>
            </a:br>
            <a:r>
              <a:rPr lang="fr-FR" sz="1400" dirty="0">
                <a:latin typeface="Cataneo BT"/>
                <a:sym typeface="Cataneo BT"/>
              </a:rPr>
              <a:t>Wifi: « FPMAParisTraduction » + Appli Audiofetch – </a:t>
            </a:r>
            <a:r>
              <a:rPr lang="fr-FR" sz="1400" dirty="0">
                <a:latin typeface="Cataneo BT"/>
              </a:rPr>
              <a:t>Liturgie: http://fihirana.org/cultes/fpma-paris</a:t>
            </a:r>
            <a:r>
              <a:rPr lang="fr-FR" sz="1400" dirty="0">
                <a:latin typeface="Cataneo BT"/>
                <a:ea typeface="Cataneo BT"/>
                <a:cs typeface="Cataneo BT"/>
                <a:sym typeface="Cataneo B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7698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ans en-t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7891D602-4974-45ED-8FDE-98884EB97488}"/>
              </a:ext>
            </a:extLst>
          </p:cNvPr>
          <p:cNvSpPr txBox="1"/>
          <p:nvPr userDrawn="1"/>
        </p:nvSpPr>
        <p:spPr>
          <a:xfrm>
            <a:off x="-24680" y="6309320"/>
            <a:ext cx="82809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1F497D"/>
                </a:solidFill>
                <a:latin typeface="Cataneo BT"/>
                <a:ea typeface="Cataneo BT"/>
                <a:cs typeface="Cataneo BT"/>
                <a:sym typeface="Cataneo BT"/>
              </a:defRPr>
            </a:pPr>
            <a:r>
              <a:rPr lang="fr-FR" sz="1400" dirty="0">
                <a:latin typeface="Cataneo BT"/>
                <a:sym typeface="Cataneo BT"/>
              </a:rPr>
              <a:t>TRADUCTION A L’EGLISE:  FM 89.6 MHz – Tel: +33 (0)1 70 37 22 46 - Code 988 1065 9739# - Mot de passe 2020# </a:t>
            </a:r>
            <a:br>
              <a:rPr lang="fr-FR" sz="1400" dirty="0">
                <a:latin typeface="Cataneo BT"/>
                <a:sym typeface="Cataneo BT"/>
              </a:rPr>
            </a:br>
            <a:r>
              <a:rPr lang="fr-FR" sz="1400" dirty="0">
                <a:latin typeface="Cataneo BT"/>
                <a:sym typeface="Cataneo BT"/>
              </a:rPr>
              <a:t>Wifi: « FPMAParisTraduction » + Appli Audiofetch – </a:t>
            </a:r>
            <a:r>
              <a:rPr lang="fr-FR" sz="1400" dirty="0">
                <a:latin typeface="Cataneo BT"/>
              </a:rPr>
              <a:t>Liturgie: http://fihirana.org/cultes/fpma-paris</a:t>
            </a:r>
            <a:r>
              <a:rPr lang="fr-FR" sz="1400" dirty="0">
                <a:latin typeface="Cataneo BT"/>
                <a:ea typeface="Cataneo BT"/>
                <a:cs typeface="Cataneo BT"/>
                <a:sym typeface="Cataneo BT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80C59FB-4280-3866-3BEB-3E620E9D8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328" y="32211"/>
            <a:ext cx="1072790" cy="75822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ki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EAC30C6-6F7B-8042-A8FC-D9BFFDA18E04}"/>
              </a:ext>
            </a:extLst>
          </p:cNvPr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1">
            <a:extLst>
              <a:ext uri="{FF2B5EF4-FFF2-40B4-BE49-F238E27FC236}">
                <a16:creationId xmlns="" xmlns:a16="http://schemas.microsoft.com/office/drawing/2014/main" id="{CE27D5A7-42BD-C897-96FF-FE05298F9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9617" y="44624"/>
            <a:ext cx="6912768" cy="936104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62729E45-FE88-703D-D99B-EBFC7EBF218B}"/>
              </a:ext>
            </a:extLst>
          </p:cNvPr>
          <p:cNvSpPr txBox="1"/>
          <p:nvPr userDrawn="1"/>
        </p:nvSpPr>
        <p:spPr>
          <a:xfrm>
            <a:off x="-24680" y="6362164"/>
            <a:ext cx="82809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1F497D"/>
                </a:solidFill>
                <a:latin typeface="Cataneo BT"/>
                <a:ea typeface="Cataneo BT"/>
                <a:cs typeface="Cataneo BT"/>
                <a:sym typeface="Cataneo BT"/>
              </a:defRPr>
            </a:pPr>
            <a:r>
              <a:rPr lang="fr-FR" sz="1400" dirty="0">
                <a:latin typeface="Cataneo BT"/>
                <a:sym typeface="Cataneo BT"/>
              </a:rPr>
              <a:t>TRADUCTION A L’EGLISE:  FM 89.6 MHz – Tel: +33 (0)1 70 37 22 46 - Code 988 1065 9739# - Mot de passe 2020# </a:t>
            </a:r>
            <a:br>
              <a:rPr lang="fr-FR" sz="1400" dirty="0">
                <a:latin typeface="Cataneo BT"/>
                <a:sym typeface="Cataneo BT"/>
              </a:rPr>
            </a:br>
            <a:r>
              <a:rPr lang="fr-FR" sz="1400" dirty="0">
                <a:latin typeface="Cataneo BT"/>
                <a:sym typeface="Cataneo BT"/>
              </a:rPr>
              <a:t>Wifi: « FPMAParisTraduction » + Appli Audiofetch – </a:t>
            </a:r>
            <a:r>
              <a:rPr lang="fr-FR" sz="1400" dirty="0">
                <a:latin typeface="Cataneo BT"/>
              </a:rPr>
              <a:t>Liturgie: http://fihirana.org/cultes/fpma-paris</a:t>
            </a:r>
            <a:r>
              <a:rPr lang="fr-FR" sz="1400" dirty="0">
                <a:latin typeface="Cataneo BT"/>
                <a:ea typeface="Cataneo BT"/>
                <a:cs typeface="Cataneo BT"/>
                <a:sym typeface="Cataneo BT"/>
              </a:rPr>
              <a:t>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="" xmlns:a16="http://schemas.microsoft.com/office/drawing/2014/main" id="{C3051985-0114-6131-FCC0-89568EA9ED5A}"/>
              </a:ext>
            </a:extLst>
          </p:cNvPr>
          <p:cNvGrpSpPr/>
          <p:nvPr userDrawn="1"/>
        </p:nvGrpSpPr>
        <p:grpSpPr>
          <a:xfrm>
            <a:off x="47328" y="44625"/>
            <a:ext cx="1272481" cy="840574"/>
            <a:chOff x="47328" y="44625"/>
            <a:chExt cx="1272481" cy="840574"/>
          </a:xfrm>
        </p:grpSpPr>
        <p:pic>
          <p:nvPicPr>
            <p:cNvPr id="10" name="image7.pdf" descr="image7.pdf">
              <a:extLst>
                <a:ext uri="{FF2B5EF4-FFF2-40B4-BE49-F238E27FC236}">
                  <a16:creationId xmlns="" xmlns:a16="http://schemas.microsoft.com/office/drawing/2014/main" id="{E003AFE6-BFCA-BA18-5681-9A0C854677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lum bright="78000"/>
            </a:blip>
            <a:stretch>
              <a:fillRect/>
            </a:stretch>
          </p:blipFill>
          <p:spPr>
            <a:xfrm>
              <a:off x="47328" y="44625"/>
              <a:ext cx="1081376" cy="76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5A93CBE1-8F9E-FEAD-615F-2C46BC2F74D8}"/>
                </a:ext>
              </a:extLst>
            </p:cNvPr>
            <p:cNvSpPr txBox="1"/>
            <p:nvPr userDrawn="1"/>
          </p:nvSpPr>
          <p:spPr>
            <a:xfrm>
              <a:off x="599729" y="546645"/>
              <a:ext cx="72008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 w="3175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uFillTx/>
                  <a:latin typeface="Arial Rounded MT Bold" panose="020F0704030504030204" pitchFamily="34" charset="0"/>
                  <a:sym typeface="Cambria"/>
                </a:rPr>
                <a:t>Paris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074581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kitra h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EAC30C6-6F7B-8042-A8FC-D9BFFDA18E04}"/>
              </a:ext>
            </a:extLst>
          </p:cNvPr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1">
            <a:extLst>
              <a:ext uri="{FF2B5EF4-FFF2-40B4-BE49-F238E27FC236}">
                <a16:creationId xmlns="" xmlns:a16="http://schemas.microsoft.com/office/drawing/2014/main" id="{CE27D5A7-42BD-C897-96FF-FE05298F9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9617" y="44624"/>
            <a:ext cx="6912768" cy="936104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CC9CB637-8075-6B94-AB60-C6EE6B892FDE}"/>
              </a:ext>
            </a:extLst>
          </p:cNvPr>
          <p:cNvGrpSpPr/>
          <p:nvPr userDrawn="1"/>
        </p:nvGrpSpPr>
        <p:grpSpPr>
          <a:xfrm>
            <a:off x="47328" y="44625"/>
            <a:ext cx="1272481" cy="840574"/>
            <a:chOff x="47328" y="44625"/>
            <a:chExt cx="1272481" cy="840574"/>
          </a:xfrm>
        </p:grpSpPr>
        <p:pic>
          <p:nvPicPr>
            <p:cNvPr id="7" name="image7.pdf" descr="image7.pdf">
              <a:extLst>
                <a:ext uri="{FF2B5EF4-FFF2-40B4-BE49-F238E27FC236}">
                  <a16:creationId xmlns="" xmlns:a16="http://schemas.microsoft.com/office/drawing/2014/main" id="{E0CA60D4-B100-AFDF-A349-800444509A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lum bright="78000"/>
            </a:blip>
            <a:stretch>
              <a:fillRect/>
            </a:stretch>
          </p:blipFill>
          <p:spPr>
            <a:xfrm>
              <a:off x="47328" y="44625"/>
              <a:ext cx="1081376" cy="76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>
              <a:extLst>
                <a:ext uri="{FF2B5EF4-FFF2-40B4-BE49-F238E27FC236}">
                  <a16:creationId xmlns="" xmlns:a16="http://schemas.microsoft.com/office/drawing/2014/main" id="{0CF759F8-98AC-5B1C-CB1E-93828BF011B7}"/>
                </a:ext>
              </a:extLst>
            </p:cNvPr>
            <p:cNvSpPr txBox="1"/>
            <p:nvPr userDrawn="1"/>
          </p:nvSpPr>
          <p:spPr>
            <a:xfrm>
              <a:off x="599729" y="546645"/>
              <a:ext cx="72008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 w="3175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uFillTx/>
                  <a:latin typeface="Arial Rounded MT Bold" panose="020F0704030504030204" pitchFamily="34" charset="0"/>
                  <a:sym typeface="Cambria"/>
                </a:rPr>
                <a:t>Paris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8500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C2F2C89-6E1D-E060-32D8-9F1C9C97F159}"/>
              </a:ext>
            </a:extLst>
          </p:cNvPr>
          <p:cNvSpPr/>
          <p:nvPr userDrawn="1"/>
        </p:nvSpPr>
        <p:spPr>
          <a:xfrm>
            <a:off x="0" y="0"/>
            <a:ext cx="12192000" cy="98072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1">
            <a:extLst>
              <a:ext uri="{FF2B5EF4-FFF2-40B4-BE49-F238E27FC236}">
                <a16:creationId xmlns="" xmlns:a16="http://schemas.microsoft.com/office/drawing/2014/main" id="{CE27D5A7-42BD-C897-96FF-FE05298F9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7568" y="-27384"/>
            <a:ext cx="8640960" cy="980728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5A9D4BC7-5C45-6AF5-C634-6736411BB657}"/>
              </a:ext>
            </a:extLst>
          </p:cNvPr>
          <p:cNvSpPr txBox="1"/>
          <p:nvPr userDrawn="1"/>
        </p:nvSpPr>
        <p:spPr>
          <a:xfrm>
            <a:off x="-24680" y="6362164"/>
            <a:ext cx="82809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1F497D"/>
                </a:solidFill>
                <a:latin typeface="Cataneo BT"/>
                <a:ea typeface="Cataneo BT"/>
                <a:cs typeface="Cataneo BT"/>
                <a:sym typeface="Cataneo BT"/>
              </a:defRPr>
            </a:pPr>
            <a:r>
              <a:rPr lang="fr-FR" sz="1400" dirty="0">
                <a:latin typeface="Cataneo BT"/>
                <a:sym typeface="Cataneo BT"/>
              </a:rPr>
              <a:t>TRADUCTION A L’EGLISE:  FM 89.6 MHz – Tel: +33 (0)1 70 37 22 46 - Code 988 1065 9739# - Mot de passe 2020# </a:t>
            </a:r>
            <a:br>
              <a:rPr lang="fr-FR" sz="1400" dirty="0">
                <a:latin typeface="Cataneo BT"/>
                <a:sym typeface="Cataneo BT"/>
              </a:rPr>
            </a:br>
            <a:r>
              <a:rPr lang="fr-FR" sz="1400" dirty="0">
                <a:latin typeface="Cataneo BT"/>
                <a:sym typeface="Cataneo BT"/>
              </a:rPr>
              <a:t>Wifi: « FPMAParisTraduction » + Appli Audiofetch – </a:t>
            </a:r>
            <a:r>
              <a:rPr lang="fr-FR" sz="1400" dirty="0">
                <a:latin typeface="Cataneo BT"/>
              </a:rPr>
              <a:t>Liturgie: http://fihirana.org/cultes/fpma-paris</a:t>
            </a:r>
            <a:r>
              <a:rPr lang="fr-FR" sz="1400" dirty="0">
                <a:latin typeface="Cataneo BT"/>
                <a:ea typeface="Cataneo BT"/>
                <a:cs typeface="Cataneo BT"/>
                <a:sym typeface="Cataneo BT"/>
              </a:rPr>
              <a:t>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9B80DADD-7ECE-2E34-4560-E7349B882814}"/>
              </a:ext>
            </a:extLst>
          </p:cNvPr>
          <p:cNvGrpSpPr/>
          <p:nvPr userDrawn="1"/>
        </p:nvGrpSpPr>
        <p:grpSpPr>
          <a:xfrm>
            <a:off x="47328" y="44625"/>
            <a:ext cx="1272481" cy="840574"/>
            <a:chOff x="47328" y="44625"/>
            <a:chExt cx="1272481" cy="840574"/>
          </a:xfrm>
        </p:grpSpPr>
        <p:pic>
          <p:nvPicPr>
            <p:cNvPr id="9" name="image7.pdf" descr="image7.pdf">
              <a:extLst>
                <a:ext uri="{FF2B5EF4-FFF2-40B4-BE49-F238E27FC236}">
                  <a16:creationId xmlns="" xmlns:a16="http://schemas.microsoft.com/office/drawing/2014/main" id="{F7CD75A7-D95C-80DC-6B76-1CEF2B37B2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lum bright="78000"/>
            </a:blip>
            <a:stretch>
              <a:fillRect/>
            </a:stretch>
          </p:blipFill>
          <p:spPr>
            <a:xfrm>
              <a:off x="47328" y="44625"/>
              <a:ext cx="1081376" cy="76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4839865F-DC1F-6BA0-69FE-ED7B1C1C9406}"/>
                </a:ext>
              </a:extLst>
            </p:cNvPr>
            <p:cNvSpPr txBox="1"/>
            <p:nvPr userDrawn="1"/>
          </p:nvSpPr>
          <p:spPr>
            <a:xfrm>
              <a:off x="599729" y="546645"/>
              <a:ext cx="72008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 w="3175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uFillTx/>
                  <a:latin typeface="Arial Rounded MT Bold" panose="020F0704030504030204" pitchFamily="34" charset="0"/>
                  <a:sym typeface="Cambria"/>
                </a:rPr>
                <a:t>Paris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830377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C2F2C89-6E1D-E060-32D8-9F1C9C97F159}"/>
              </a:ext>
            </a:extLst>
          </p:cNvPr>
          <p:cNvSpPr/>
          <p:nvPr userDrawn="1"/>
        </p:nvSpPr>
        <p:spPr>
          <a:xfrm>
            <a:off x="0" y="0"/>
            <a:ext cx="12192000" cy="98072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7.pdf" descr="image7.pdf">
            <a:extLst>
              <a:ext uri="{FF2B5EF4-FFF2-40B4-BE49-F238E27FC236}">
                <a16:creationId xmlns="" xmlns:a16="http://schemas.microsoft.com/office/drawing/2014/main" id="{7F1B2AB8-54EF-0C36-676A-9B0E6CFB4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8000"/>
          </a:blip>
          <a:stretch>
            <a:fillRect/>
          </a:stretch>
        </p:blipFill>
        <p:spPr>
          <a:xfrm>
            <a:off x="47328" y="44625"/>
            <a:ext cx="1081376" cy="76470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1" name="Espace réservé du texte 11">
            <a:extLst>
              <a:ext uri="{FF2B5EF4-FFF2-40B4-BE49-F238E27FC236}">
                <a16:creationId xmlns="" xmlns:a16="http://schemas.microsoft.com/office/drawing/2014/main" id="{CE27D5A7-42BD-C897-96FF-FE05298F9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7568" y="-27384"/>
            <a:ext cx="8640960" cy="980728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="" xmlns:a16="http://schemas.microsoft.com/office/drawing/2014/main" id="{7D191C3D-5E0C-2591-F408-50D1BDFF0C7C}"/>
              </a:ext>
            </a:extLst>
          </p:cNvPr>
          <p:cNvSpPr txBox="1"/>
          <p:nvPr userDrawn="1"/>
        </p:nvSpPr>
        <p:spPr>
          <a:xfrm>
            <a:off x="-24680" y="6309320"/>
            <a:ext cx="82809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1F497D"/>
                </a:solidFill>
                <a:latin typeface="Cataneo BT"/>
                <a:ea typeface="Cataneo BT"/>
                <a:cs typeface="Cataneo BT"/>
                <a:sym typeface="Cataneo BT"/>
              </a:defRPr>
            </a:pPr>
            <a:r>
              <a:rPr lang="fr-FR" sz="1400" dirty="0">
                <a:latin typeface="Cataneo BT"/>
                <a:sym typeface="Cataneo BT"/>
              </a:rPr>
              <a:t>TRADUCTION A L’EGLISE:  FM 89.6 MHz – Tel: +33 (0)1 70 37 22 46 - Code 988 1065 9739# - Mot de passe 2020# </a:t>
            </a:r>
            <a:br>
              <a:rPr lang="fr-FR" sz="1400" dirty="0">
                <a:latin typeface="Cataneo BT"/>
                <a:sym typeface="Cataneo BT"/>
              </a:rPr>
            </a:br>
            <a:r>
              <a:rPr lang="fr-FR" sz="1400" dirty="0">
                <a:latin typeface="Cataneo BT"/>
                <a:sym typeface="Cataneo BT"/>
              </a:rPr>
              <a:t>Wifi: « FPMAParisTraduction » + Appli Audiofetch – </a:t>
            </a:r>
            <a:r>
              <a:rPr lang="fr-FR" sz="1400" dirty="0">
                <a:latin typeface="Cataneo BT"/>
              </a:rPr>
              <a:t>Liturgie: http://fihirana.org/cultes/fpma-paris</a:t>
            </a:r>
            <a:r>
              <a:rPr lang="fr-FR" sz="1400" dirty="0">
                <a:latin typeface="Cataneo BT"/>
                <a:ea typeface="Cataneo BT"/>
                <a:cs typeface="Cataneo BT"/>
                <a:sym typeface="Cataneo BT"/>
              </a:rPr>
              <a:t> 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e H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C2F2C89-6E1D-E060-32D8-9F1C9C97F159}"/>
              </a:ext>
            </a:extLst>
          </p:cNvPr>
          <p:cNvSpPr/>
          <p:nvPr userDrawn="1"/>
        </p:nvSpPr>
        <p:spPr>
          <a:xfrm>
            <a:off x="0" y="0"/>
            <a:ext cx="12192000" cy="98072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1">
            <a:extLst>
              <a:ext uri="{FF2B5EF4-FFF2-40B4-BE49-F238E27FC236}">
                <a16:creationId xmlns="" xmlns:a16="http://schemas.microsoft.com/office/drawing/2014/main" id="{CE27D5A7-42BD-C897-96FF-FE05298F9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5560" y="0"/>
            <a:ext cx="8640960" cy="980728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A02881C8-6D05-6FF1-6C6C-45CA79A9A32A}"/>
              </a:ext>
            </a:extLst>
          </p:cNvPr>
          <p:cNvGrpSpPr/>
          <p:nvPr userDrawn="1"/>
        </p:nvGrpSpPr>
        <p:grpSpPr>
          <a:xfrm>
            <a:off x="47328" y="44625"/>
            <a:ext cx="1272481" cy="840574"/>
            <a:chOff x="47328" y="44625"/>
            <a:chExt cx="1272481" cy="840574"/>
          </a:xfrm>
        </p:grpSpPr>
        <p:pic>
          <p:nvPicPr>
            <p:cNvPr id="7" name="image7.pdf" descr="image7.pdf">
              <a:extLst>
                <a:ext uri="{FF2B5EF4-FFF2-40B4-BE49-F238E27FC236}">
                  <a16:creationId xmlns="" xmlns:a16="http://schemas.microsoft.com/office/drawing/2014/main" id="{5BA023ED-493D-2756-2DB4-6EE6B46EA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lum bright="78000"/>
            </a:blip>
            <a:stretch>
              <a:fillRect/>
            </a:stretch>
          </p:blipFill>
          <p:spPr>
            <a:xfrm>
              <a:off x="47328" y="44625"/>
              <a:ext cx="1081376" cy="76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ZoneTexte 7">
              <a:extLst>
                <a:ext uri="{FF2B5EF4-FFF2-40B4-BE49-F238E27FC236}">
                  <a16:creationId xmlns="" xmlns:a16="http://schemas.microsoft.com/office/drawing/2014/main" id="{2F6C29A8-DFCB-CDCF-B9CB-1AE69276425C}"/>
                </a:ext>
              </a:extLst>
            </p:cNvPr>
            <p:cNvSpPr txBox="1"/>
            <p:nvPr userDrawn="1"/>
          </p:nvSpPr>
          <p:spPr>
            <a:xfrm>
              <a:off x="599729" y="546645"/>
              <a:ext cx="72008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 w="3175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uFillTx/>
                  <a:latin typeface="Arial Rounded MT Bold" panose="020F0704030504030204" pitchFamily="34" charset="0"/>
                  <a:sym typeface="Cambria"/>
                </a:rPr>
                <a:t>Paris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72948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 H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C2F2C89-6E1D-E060-32D8-9F1C9C97F159}"/>
              </a:ext>
            </a:extLst>
          </p:cNvPr>
          <p:cNvSpPr/>
          <p:nvPr userDrawn="1"/>
        </p:nvSpPr>
        <p:spPr>
          <a:xfrm>
            <a:off x="0" y="0"/>
            <a:ext cx="12192000" cy="98072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7.pdf" descr="image7.pdf">
            <a:extLst>
              <a:ext uri="{FF2B5EF4-FFF2-40B4-BE49-F238E27FC236}">
                <a16:creationId xmlns="" xmlns:a16="http://schemas.microsoft.com/office/drawing/2014/main" id="{7F1B2AB8-54EF-0C36-676A-9B0E6CFB4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8000"/>
          </a:blip>
          <a:stretch>
            <a:fillRect/>
          </a:stretch>
        </p:blipFill>
        <p:spPr>
          <a:xfrm>
            <a:off x="47328" y="44625"/>
            <a:ext cx="1081376" cy="76470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1" name="Espace réservé du texte 11">
            <a:extLst>
              <a:ext uri="{FF2B5EF4-FFF2-40B4-BE49-F238E27FC236}">
                <a16:creationId xmlns="" xmlns:a16="http://schemas.microsoft.com/office/drawing/2014/main" id="{CE27D5A7-42BD-C897-96FF-FE05298F9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5560" y="0"/>
            <a:ext cx="8640960" cy="980728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A0321B0-4FA5-95A3-6907-393E6A1BF3B0}"/>
              </a:ext>
            </a:extLst>
          </p:cNvPr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1">
            <a:extLst>
              <a:ext uri="{FF2B5EF4-FFF2-40B4-BE49-F238E27FC236}">
                <a16:creationId xmlns="" xmlns:a16="http://schemas.microsoft.com/office/drawing/2014/main" id="{CE27D5A7-42BD-C897-96FF-FE05298F9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7568" y="-27384"/>
            <a:ext cx="8640960" cy="980728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="" xmlns:a16="http://schemas.microsoft.com/office/drawing/2014/main" id="{7D191C3D-5E0C-2591-F408-50D1BDFF0C7C}"/>
              </a:ext>
            </a:extLst>
          </p:cNvPr>
          <p:cNvSpPr txBox="1"/>
          <p:nvPr userDrawn="1"/>
        </p:nvSpPr>
        <p:spPr>
          <a:xfrm>
            <a:off x="-24680" y="6309320"/>
            <a:ext cx="82809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1F497D"/>
                </a:solidFill>
                <a:latin typeface="Cataneo BT"/>
                <a:ea typeface="Cataneo BT"/>
                <a:cs typeface="Cataneo BT"/>
                <a:sym typeface="Cataneo BT"/>
              </a:defRPr>
            </a:pPr>
            <a:r>
              <a:rPr lang="fr-FR" sz="1400" dirty="0">
                <a:latin typeface="Cataneo BT"/>
                <a:sym typeface="Cataneo BT"/>
              </a:rPr>
              <a:t>TRADUCTION A L’EGLISE:  FM 89.6 MHz – Tel: +33 (0)1 70 37 22 46 - Code 988 1065 9739# - Mot de passe 2020# </a:t>
            </a:r>
            <a:br>
              <a:rPr lang="fr-FR" sz="1400" dirty="0">
                <a:latin typeface="Cataneo BT"/>
                <a:sym typeface="Cataneo BT"/>
              </a:rPr>
            </a:br>
            <a:r>
              <a:rPr lang="fr-FR" sz="1400" dirty="0">
                <a:latin typeface="Cataneo BT"/>
                <a:sym typeface="Cataneo BT"/>
              </a:rPr>
              <a:t>Wifi: « FPMAParisTraduction » + Appli Audiofetch – </a:t>
            </a:r>
            <a:r>
              <a:rPr lang="fr-FR" sz="1400" dirty="0">
                <a:latin typeface="Cataneo BT"/>
              </a:rPr>
              <a:t>Liturgie: http://fihirana.org/cultes/fpma-paris</a:t>
            </a:r>
            <a:r>
              <a:rPr lang="fr-FR" sz="1400" dirty="0">
                <a:latin typeface="Cataneo BT"/>
                <a:ea typeface="Cataneo BT"/>
                <a:cs typeface="Cataneo BT"/>
                <a:sym typeface="Cataneo BT"/>
              </a:rPr>
              <a:t>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88ED02BA-E6C9-8451-8D98-68CD8838D4BD}"/>
              </a:ext>
            </a:extLst>
          </p:cNvPr>
          <p:cNvGrpSpPr/>
          <p:nvPr userDrawn="1"/>
        </p:nvGrpSpPr>
        <p:grpSpPr>
          <a:xfrm>
            <a:off x="47328" y="44625"/>
            <a:ext cx="1272481" cy="840574"/>
            <a:chOff x="47328" y="44625"/>
            <a:chExt cx="1272481" cy="840574"/>
          </a:xfrm>
        </p:grpSpPr>
        <p:pic>
          <p:nvPicPr>
            <p:cNvPr id="9" name="image7.pdf" descr="image7.pdf">
              <a:extLst>
                <a:ext uri="{FF2B5EF4-FFF2-40B4-BE49-F238E27FC236}">
                  <a16:creationId xmlns="" xmlns:a16="http://schemas.microsoft.com/office/drawing/2014/main" id="{BB0E60F0-4DF5-BAF8-4BEB-7762F74EA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lum bright="78000"/>
            </a:blip>
            <a:stretch>
              <a:fillRect/>
            </a:stretch>
          </p:blipFill>
          <p:spPr>
            <a:xfrm>
              <a:off x="47328" y="44625"/>
              <a:ext cx="1081376" cy="76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" name="ZoneTexte 11">
              <a:extLst>
                <a:ext uri="{FF2B5EF4-FFF2-40B4-BE49-F238E27FC236}">
                  <a16:creationId xmlns="" xmlns:a16="http://schemas.microsoft.com/office/drawing/2014/main" id="{D8AD559E-C112-AF6A-ED5B-DEBE7B57FBDD}"/>
                </a:ext>
              </a:extLst>
            </p:cNvPr>
            <p:cNvSpPr txBox="1"/>
            <p:nvPr userDrawn="1"/>
          </p:nvSpPr>
          <p:spPr>
            <a:xfrm>
              <a:off x="599729" y="546645"/>
              <a:ext cx="72008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 w="3175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uFillTx/>
                  <a:latin typeface="Arial Rounded MT Bold" panose="020F0704030504030204" pitchFamily="34" charset="0"/>
                  <a:sym typeface="Cambria"/>
                </a:rPr>
                <a:t>Paris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948459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h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A0321B0-4FA5-95A3-6907-393E6A1BF3B0}"/>
              </a:ext>
            </a:extLst>
          </p:cNvPr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1">
            <a:extLst>
              <a:ext uri="{FF2B5EF4-FFF2-40B4-BE49-F238E27FC236}">
                <a16:creationId xmlns="" xmlns:a16="http://schemas.microsoft.com/office/drawing/2014/main" id="{CE27D5A7-42BD-C897-96FF-FE05298F9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7568" y="-27384"/>
            <a:ext cx="8640960" cy="980728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4E585C4F-B6E5-3305-736D-A379BA1EE982}"/>
              </a:ext>
            </a:extLst>
          </p:cNvPr>
          <p:cNvGrpSpPr/>
          <p:nvPr userDrawn="1"/>
        </p:nvGrpSpPr>
        <p:grpSpPr>
          <a:xfrm>
            <a:off x="47328" y="44625"/>
            <a:ext cx="1272481" cy="840574"/>
            <a:chOff x="47328" y="44625"/>
            <a:chExt cx="1272481" cy="840574"/>
          </a:xfrm>
        </p:grpSpPr>
        <p:pic>
          <p:nvPicPr>
            <p:cNvPr id="8" name="image7.pdf" descr="image7.pdf">
              <a:extLst>
                <a:ext uri="{FF2B5EF4-FFF2-40B4-BE49-F238E27FC236}">
                  <a16:creationId xmlns="" xmlns:a16="http://schemas.microsoft.com/office/drawing/2014/main" id="{A00D269D-0CA8-B458-7001-ED02B85589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lum bright="78000"/>
            </a:blip>
            <a:stretch>
              <a:fillRect/>
            </a:stretch>
          </p:blipFill>
          <p:spPr>
            <a:xfrm>
              <a:off x="47328" y="44625"/>
              <a:ext cx="1081376" cy="76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>
              <a:extLst>
                <a:ext uri="{FF2B5EF4-FFF2-40B4-BE49-F238E27FC236}">
                  <a16:creationId xmlns="" xmlns:a16="http://schemas.microsoft.com/office/drawing/2014/main" id="{9AE043CC-CAC5-FCAF-39CF-284AF7713918}"/>
                </a:ext>
              </a:extLst>
            </p:cNvPr>
            <p:cNvSpPr txBox="1"/>
            <p:nvPr userDrawn="1"/>
          </p:nvSpPr>
          <p:spPr>
            <a:xfrm>
              <a:off x="599729" y="546645"/>
              <a:ext cx="72008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 w="3175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uFillTx/>
                  <a:latin typeface="Arial Rounded MT Bold" panose="020F0704030504030204" pitchFamily="34" charset="0"/>
                  <a:sym typeface="Cambria"/>
                </a:rPr>
                <a:t>Paris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45784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A0321B0-4FA5-95A3-6907-393E6A1BF3B0}"/>
              </a:ext>
            </a:extLst>
          </p:cNvPr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1">
            <a:extLst>
              <a:ext uri="{FF2B5EF4-FFF2-40B4-BE49-F238E27FC236}">
                <a16:creationId xmlns="" xmlns:a16="http://schemas.microsoft.com/office/drawing/2014/main" id="{CE27D5A7-42BD-C897-96FF-FE05298F9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7568" y="-27384"/>
            <a:ext cx="8640960" cy="1080120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="" xmlns:a16="http://schemas.microsoft.com/office/drawing/2014/main" id="{7D191C3D-5E0C-2591-F408-50D1BDFF0C7C}"/>
              </a:ext>
            </a:extLst>
          </p:cNvPr>
          <p:cNvSpPr txBox="1"/>
          <p:nvPr userDrawn="1"/>
        </p:nvSpPr>
        <p:spPr>
          <a:xfrm>
            <a:off x="-24680" y="6309320"/>
            <a:ext cx="82809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1F497D"/>
                </a:solidFill>
                <a:latin typeface="Cataneo BT"/>
                <a:ea typeface="Cataneo BT"/>
                <a:cs typeface="Cataneo BT"/>
                <a:sym typeface="Cataneo BT"/>
              </a:defRPr>
            </a:pPr>
            <a:r>
              <a:rPr lang="fr-FR" sz="1400" dirty="0">
                <a:latin typeface="Cataneo BT"/>
                <a:sym typeface="Cataneo BT"/>
              </a:rPr>
              <a:t>TRADUCTION A L’EGLISE:  FM 89.6 MHz – Tel: +33 (0)1 70 37 22 46 - Code 988 1065 9739# - Mot de passe 2020# </a:t>
            </a:r>
            <a:br>
              <a:rPr lang="fr-FR" sz="1400" dirty="0">
                <a:latin typeface="Cataneo BT"/>
                <a:sym typeface="Cataneo BT"/>
              </a:rPr>
            </a:br>
            <a:r>
              <a:rPr lang="fr-FR" sz="1400" dirty="0">
                <a:latin typeface="Cataneo BT"/>
                <a:sym typeface="Cataneo BT"/>
              </a:rPr>
              <a:t>Wifi: « FPMAParisTraduction » + Appli Audiofetch – </a:t>
            </a:r>
            <a:r>
              <a:rPr lang="fr-FR" sz="1400" dirty="0">
                <a:latin typeface="Cataneo BT"/>
              </a:rPr>
              <a:t>Liturgie: http://fihirana.org/cultes/fpma-paris</a:t>
            </a:r>
            <a:r>
              <a:rPr lang="fr-FR" sz="1400" dirty="0">
                <a:latin typeface="Cataneo BT"/>
                <a:ea typeface="Cataneo BT"/>
                <a:cs typeface="Cataneo BT"/>
                <a:sym typeface="Cataneo BT"/>
              </a:rPr>
              <a:t> 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AAF5C5B0-CAD2-3C3B-8655-76595C679D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" y="20361"/>
            <a:ext cx="1059384" cy="7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7822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clair h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A0321B0-4FA5-95A3-6907-393E6A1BF3B0}"/>
              </a:ext>
            </a:extLst>
          </p:cNvPr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1">
            <a:extLst>
              <a:ext uri="{FF2B5EF4-FFF2-40B4-BE49-F238E27FC236}">
                <a16:creationId xmlns="" xmlns:a16="http://schemas.microsoft.com/office/drawing/2014/main" id="{CE27D5A7-42BD-C897-96FF-FE05298F9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7568" y="-27384"/>
            <a:ext cx="8640960" cy="1080120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6295295C-C1E6-89A3-48B7-811DD49E6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" y="20361"/>
            <a:ext cx="1059384" cy="7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020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D13D0614-91CD-F1C1-76A4-E242A37E2D90}"/>
              </a:ext>
            </a:extLst>
          </p:cNvPr>
          <p:cNvSpPr/>
          <p:nvPr userDrawn="1"/>
        </p:nvSpPr>
        <p:spPr>
          <a:xfrm>
            <a:off x="0" y="-2"/>
            <a:ext cx="12192000" cy="1196755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" name="Espace réservé du texte 11">
            <a:extLst>
              <a:ext uri="{FF2B5EF4-FFF2-40B4-BE49-F238E27FC236}">
                <a16:creationId xmlns="" xmlns:a16="http://schemas.microsoft.com/office/drawing/2014/main" id="{477A3D6F-F6A8-6525-DB67-5CEF96F9CF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9617" y="-27385"/>
            <a:ext cx="6912768" cy="1224137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71C7F0DC-CA7D-1B36-C9F8-0F755A8825CC}"/>
              </a:ext>
            </a:extLst>
          </p:cNvPr>
          <p:cNvGrpSpPr/>
          <p:nvPr userDrawn="1"/>
        </p:nvGrpSpPr>
        <p:grpSpPr>
          <a:xfrm>
            <a:off x="47328" y="44625"/>
            <a:ext cx="1272481" cy="840574"/>
            <a:chOff x="47328" y="44625"/>
            <a:chExt cx="1272481" cy="840574"/>
          </a:xfrm>
        </p:grpSpPr>
        <p:pic>
          <p:nvPicPr>
            <p:cNvPr id="6" name="image7.pdf" descr="image7.pdf">
              <a:extLst>
                <a:ext uri="{FF2B5EF4-FFF2-40B4-BE49-F238E27FC236}">
                  <a16:creationId xmlns="" xmlns:a16="http://schemas.microsoft.com/office/drawing/2014/main" id="{96EA4376-3119-4880-9486-B8828338C5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lum bright="78000"/>
            </a:blip>
            <a:stretch>
              <a:fillRect/>
            </a:stretch>
          </p:blipFill>
          <p:spPr>
            <a:xfrm>
              <a:off x="47328" y="44625"/>
              <a:ext cx="1081376" cy="76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>
              <a:extLst>
                <a:ext uri="{FF2B5EF4-FFF2-40B4-BE49-F238E27FC236}">
                  <a16:creationId xmlns="" xmlns:a16="http://schemas.microsoft.com/office/drawing/2014/main" id="{906C5B2F-73EA-2360-4830-B08C8BA9801A}"/>
                </a:ext>
              </a:extLst>
            </p:cNvPr>
            <p:cNvSpPr txBox="1"/>
            <p:nvPr userDrawn="1"/>
          </p:nvSpPr>
          <p:spPr>
            <a:xfrm>
              <a:off x="599729" y="546645"/>
              <a:ext cx="72008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 w="3175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uFillTx/>
                  <a:latin typeface="Arial Rounded MT Bold" panose="020F0704030504030204" pitchFamily="34" charset="0"/>
                  <a:sym typeface="Cambria"/>
                </a:rPr>
                <a:t>Paris</a:t>
              </a:r>
            </a:p>
          </p:txBody>
        </p:sp>
      </p:grpSp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F935EB54-99F2-005B-AA8B-36988EFC7C20}"/>
              </a:ext>
            </a:extLst>
          </p:cNvPr>
          <p:cNvSpPr txBox="1"/>
          <p:nvPr userDrawn="1"/>
        </p:nvSpPr>
        <p:spPr>
          <a:xfrm>
            <a:off x="-24680" y="6309320"/>
            <a:ext cx="82809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1F497D"/>
                </a:solidFill>
                <a:latin typeface="Cataneo BT"/>
                <a:ea typeface="Cataneo BT"/>
                <a:cs typeface="Cataneo BT"/>
                <a:sym typeface="Cataneo BT"/>
              </a:defRPr>
            </a:pPr>
            <a:r>
              <a:rPr lang="fr-FR" sz="1400" dirty="0">
                <a:latin typeface="Cataneo BT"/>
                <a:sym typeface="Cataneo BT"/>
              </a:rPr>
              <a:t>TRADUCTION A L’EGLISE:  FM 89.6 MHz – Tel: +33 (0)1 70 37 22 46 - Code 988 1065 9739# - Mot de passe 2020# </a:t>
            </a:r>
            <a:br>
              <a:rPr lang="fr-FR" sz="1400" dirty="0">
                <a:latin typeface="Cataneo BT"/>
                <a:sym typeface="Cataneo BT"/>
              </a:rPr>
            </a:br>
            <a:r>
              <a:rPr lang="fr-FR" sz="1400" dirty="0">
                <a:latin typeface="Cataneo BT"/>
                <a:sym typeface="Cataneo BT"/>
              </a:rPr>
              <a:t>Wifi: « FPMAParisTraduction » + Appli Audiofetch – </a:t>
            </a:r>
            <a:r>
              <a:rPr lang="fr-FR" sz="1400" dirty="0">
                <a:latin typeface="Cataneo BT"/>
              </a:rPr>
              <a:t>Liturgie: http://fihirana.org/cultes/fpma-paris</a:t>
            </a:r>
            <a:r>
              <a:rPr lang="fr-FR" sz="1400" dirty="0">
                <a:latin typeface="Cataneo BT"/>
                <a:ea typeface="Cataneo BT"/>
                <a:cs typeface="Cataneo BT"/>
                <a:sym typeface="Cataneo B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997804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15958" y="6400414"/>
            <a:ext cx="366444" cy="27699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Text"/>
          <p:cNvSpPr txBox="1">
            <a:spLocks noGrp="1"/>
          </p:cNvSpPr>
          <p:nvPr>
            <p:ph type="title"/>
          </p:nvPr>
        </p:nvSpPr>
        <p:spPr>
          <a:xfrm>
            <a:off x="8839200" y="274638"/>
            <a:ext cx="2743200" cy="58515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8026400" cy="58515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15958" y="6400414"/>
            <a:ext cx="366444" cy="27699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1988" y="6400414"/>
            <a:ext cx="350414" cy="27699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1988" y="6400414"/>
            <a:ext cx="350414" cy="27699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1988" y="6400414"/>
            <a:ext cx="350414" cy="27699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1988" y="6400414"/>
            <a:ext cx="350414" cy="27699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3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Calibri"/>
                <a:cs typeface="Calibri"/>
                <a:sym typeface="Calibri"/>
              </a:defRPr>
            </a:lvl1pPr>
          </a:lstStyle>
          <a:p>
            <a:pPr marL="0" indent="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1988" y="6400414"/>
            <a:ext cx="350414" cy="27699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1988" y="6400414"/>
            <a:ext cx="350414" cy="27699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Text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3" name="Body Level One…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609599" y="1435101"/>
            <a:ext cx="4011087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Calibri"/>
                <a:cs typeface="Calibri"/>
                <a:sym typeface="Calibri"/>
              </a:defRPr>
            </a:lvl1pPr>
          </a:lstStyle>
          <a:p>
            <a:pPr marL="0" indent="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1988" y="6400414"/>
            <a:ext cx="350414" cy="27699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3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1988" y="6400414"/>
            <a:ext cx="350414" cy="27699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ocation H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D13D0614-91CD-F1C1-76A4-E242A37E2D90}"/>
              </a:ext>
            </a:extLst>
          </p:cNvPr>
          <p:cNvSpPr/>
          <p:nvPr userDrawn="1"/>
        </p:nvSpPr>
        <p:spPr>
          <a:xfrm>
            <a:off x="0" y="-2"/>
            <a:ext cx="12192000" cy="1196755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" name="Espace réservé du texte 11">
            <a:extLst>
              <a:ext uri="{FF2B5EF4-FFF2-40B4-BE49-F238E27FC236}">
                <a16:creationId xmlns="" xmlns:a16="http://schemas.microsoft.com/office/drawing/2014/main" id="{477A3D6F-F6A8-6525-DB67-5CEF96F9CF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9617" y="116632"/>
            <a:ext cx="6912768" cy="1152128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7FBEEE1D-60E0-1113-6AD7-FEAB70795701}"/>
              </a:ext>
            </a:extLst>
          </p:cNvPr>
          <p:cNvGrpSpPr/>
          <p:nvPr userDrawn="1"/>
        </p:nvGrpSpPr>
        <p:grpSpPr>
          <a:xfrm>
            <a:off x="47328" y="44625"/>
            <a:ext cx="1272481" cy="840574"/>
            <a:chOff x="47328" y="44625"/>
            <a:chExt cx="1272481" cy="840574"/>
          </a:xfrm>
        </p:grpSpPr>
        <p:pic>
          <p:nvPicPr>
            <p:cNvPr id="9" name="image7.pdf" descr="image7.pdf">
              <a:extLst>
                <a:ext uri="{FF2B5EF4-FFF2-40B4-BE49-F238E27FC236}">
                  <a16:creationId xmlns="" xmlns:a16="http://schemas.microsoft.com/office/drawing/2014/main" id="{8467B71C-19D4-ECDD-30CE-8D4822C0AD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lum bright="78000"/>
            </a:blip>
            <a:stretch>
              <a:fillRect/>
            </a:stretch>
          </p:blipFill>
          <p:spPr>
            <a:xfrm>
              <a:off x="47328" y="44625"/>
              <a:ext cx="1081376" cy="76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B10F1BF6-F174-E607-D2E5-C798792CF942}"/>
                </a:ext>
              </a:extLst>
            </p:cNvPr>
            <p:cNvSpPr txBox="1"/>
            <p:nvPr userDrawn="1"/>
          </p:nvSpPr>
          <p:spPr>
            <a:xfrm>
              <a:off x="599729" y="546645"/>
              <a:ext cx="72008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 w="3175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uFillTx/>
                  <a:latin typeface="Arial Rounded MT Bold" panose="020F0704030504030204" pitchFamily="34" charset="0"/>
                  <a:sym typeface="Cambria"/>
                </a:rPr>
                <a:t>Paris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9473157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le Text"/>
          <p:cNvSpPr txBox="1">
            <a:spLocks noGrp="1"/>
          </p:cNvSpPr>
          <p:nvPr>
            <p:ph type="title"/>
          </p:nvPr>
        </p:nvSpPr>
        <p:spPr>
          <a:xfrm>
            <a:off x="8839200" y="274638"/>
            <a:ext cx="2743200" cy="58515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2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8026400" cy="58515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1988" y="6400414"/>
            <a:ext cx="350414" cy="27699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l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A3ED8919-7604-401C-849B-B2F7252902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87888" y="670383"/>
            <a:ext cx="7104113" cy="622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22AA19DF-6449-0EDF-9A5C-772E7B64D769}"/>
              </a:ext>
            </a:extLst>
          </p:cNvPr>
          <p:cNvSpPr txBox="1"/>
          <p:nvPr userDrawn="1"/>
        </p:nvSpPr>
        <p:spPr>
          <a:xfrm>
            <a:off x="-24680" y="6362164"/>
            <a:ext cx="82809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1F497D"/>
                </a:solidFill>
                <a:latin typeface="Cataneo BT"/>
                <a:ea typeface="Cataneo BT"/>
                <a:cs typeface="Cataneo BT"/>
                <a:sym typeface="Cataneo BT"/>
              </a:defRPr>
            </a:pPr>
            <a:r>
              <a:rPr lang="fr-FR" sz="1400" dirty="0">
                <a:latin typeface="Arial Narrow" panose="020B0606020202030204" pitchFamily="34" charset="0"/>
                <a:sym typeface="Cataneo BT"/>
              </a:rPr>
              <a:t>TRADUCTION A L’EGLISE:  FM 89.6 MHz – Tel: +33 (0)1 70 37 22 46 - Code 988 1065 9739# - Mot de passe 2020# </a:t>
            </a:r>
            <a:br>
              <a:rPr lang="fr-FR" sz="1400" dirty="0">
                <a:latin typeface="Arial Narrow" panose="020B0606020202030204" pitchFamily="34" charset="0"/>
                <a:sym typeface="Cataneo BT"/>
              </a:rPr>
            </a:br>
            <a:r>
              <a:rPr lang="fr-FR" sz="1400" dirty="0">
                <a:latin typeface="Arial Narrow" panose="020B0606020202030204" pitchFamily="34" charset="0"/>
                <a:sym typeface="Cataneo BT"/>
              </a:rPr>
              <a:t>Wifi: « FPMAParisTraduction » + Appli Audiofetch – </a:t>
            </a:r>
            <a:r>
              <a:rPr lang="fr-FR" sz="1400" dirty="0">
                <a:latin typeface="Arial Narrow" panose="020B0606020202030204" pitchFamily="34" charset="0"/>
              </a:rPr>
              <a:t>Liturgie: http://fihirana.org/cultes/fpma-paris</a:t>
            </a:r>
            <a:r>
              <a:rPr lang="fr-FR" sz="1400" dirty="0">
                <a:latin typeface="Arial Narrow" panose="020B0606020202030204" pitchFamily="34" charset="0"/>
                <a:ea typeface="Cataneo BT"/>
                <a:cs typeface="Cataneo BT"/>
                <a:sym typeface="Cataneo B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086597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rl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A3ED8919-7604-401C-849B-B2F7252902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87888" y="670383"/>
            <a:ext cx="7104113" cy="622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CA752F2B-5B2C-FCDA-CE6F-1F742694CF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119210" y="19762"/>
            <a:ext cx="1072790" cy="758220"/>
          </a:xfrm>
          <a:prstGeom prst="rect">
            <a:avLst/>
          </a:prstGeom>
        </p:spPr>
      </p:pic>
      <p:sp>
        <p:nvSpPr>
          <p:cNvPr id="2" name="Espace réservé du texte 11">
            <a:extLst>
              <a:ext uri="{FF2B5EF4-FFF2-40B4-BE49-F238E27FC236}">
                <a16:creationId xmlns="" xmlns:a16="http://schemas.microsoft.com/office/drawing/2014/main" id="{DCFC01C3-785D-35C1-2ED3-30228D97E1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7568" y="-27384"/>
            <a:ext cx="8640960" cy="980728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8318688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_fo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573398A-27ED-3E68-1138-2012C6A7DD1B}"/>
              </a:ext>
            </a:extLst>
          </p:cNvPr>
          <p:cNvSpPr/>
          <p:nvPr userDrawn="1"/>
        </p:nvSpPr>
        <p:spPr>
          <a:xfrm>
            <a:off x="0" y="0"/>
            <a:ext cx="12192000" cy="126876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1">
            <a:extLst>
              <a:ext uri="{FF2B5EF4-FFF2-40B4-BE49-F238E27FC236}">
                <a16:creationId xmlns="" xmlns:a16="http://schemas.microsoft.com/office/drawing/2014/main" id="{477A3D6F-F6A8-6525-DB67-5CEF96F9CF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9617" y="116632"/>
            <a:ext cx="6912768" cy="1152128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="" xmlns:a16="http://schemas.microsoft.com/office/drawing/2014/main" id="{819B7E4E-B16C-62F6-FCB2-99A36FBA425B}"/>
              </a:ext>
            </a:extLst>
          </p:cNvPr>
          <p:cNvGrpSpPr/>
          <p:nvPr userDrawn="1"/>
        </p:nvGrpSpPr>
        <p:grpSpPr>
          <a:xfrm>
            <a:off x="47328" y="44625"/>
            <a:ext cx="1272481" cy="840574"/>
            <a:chOff x="47328" y="44625"/>
            <a:chExt cx="1272481" cy="840574"/>
          </a:xfrm>
        </p:grpSpPr>
        <p:pic>
          <p:nvPicPr>
            <p:cNvPr id="11" name="image7.pdf" descr="image7.pdf">
              <a:extLst>
                <a:ext uri="{FF2B5EF4-FFF2-40B4-BE49-F238E27FC236}">
                  <a16:creationId xmlns="" xmlns:a16="http://schemas.microsoft.com/office/drawing/2014/main" id="{E90306FE-7F36-C78E-63F1-2DEFD5FF08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lum bright="78000"/>
            </a:blip>
            <a:stretch>
              <a:fillRect/>
            </a:stretch>
          </p:blipFill>
          <p:spPr>
            <a:xfrm>
              <a:off x="47328" y="44625"/>
              <a:ext cx="1081376" cy="76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" name="ZoneTexte 11">
              <a:extLst>
                <a:ext uri="{FF2B5EF4-FFF2-40B4-BE49-F238E27FC236}">
                  <a16:creationId xmlns="" xmlns:a16="http://schemas.microsoft.com/office/drawing/2014/main" id="{4BCB729B-812D-D774-C2AF-B6A3C596472F}"/>
                </a:ext>
              </a:extLst>
            </p:cNvPr>
            <p:cNvSpPr txBox="1"/>
            <p:nvPr userDrawn="1"/>
          </p:nvSpPr>
          <p:spPr>
            <a:xfrm>
              <a:off x="599729" y="546645"/>
              <a:ext cx="72008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 w="3175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uFillTx/>
                  <a:latin typeface="Arial Rounded MT Bold" panose="020F0704030504030204" pitchFamily="34" charset="0"/>
                  <a:sym typeface="Cambria"/>
                </a:rPr>
                <a:t>Paris</a:t>
              </a:r>
            </a:p>
          </p:txBody>
        </p:sp>
      </p:grpSp>
      <p:sp>
        <p:nvSpPr>
          <p:cNvPr id="13" name="Text Box 4">
            <a:extLst>
              <a:ext uri="{FF2B5EF4-FFF2-40B4-BE49-F238E27FC236}">
                <a16:creationId xmlns="" xmlns:a16="http://schemas.microsoft.com/office/drawing/2014/main" id="{AEA86E9C-497E-67E8-00CA-67F28986459E}"/>
              </a:ext>
            </a:extLst>
          </p:cNvPr>
          <p:cNvSpPr txBox="1"/>
          <p:nvPr userDrawn="1"/>
        </p:nvSpPr>
        <p:spPr>
          <a:xfrm>
            <a:off x="-24680" y="6309320"/>
            <a:ext cx="82809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1F497D"/>
                </a:solidFill>
                <a:latin typeface="Cataneo BT"/>
                <a:ea typeface="Cataneo BT"/>
                <a:cs typeface="Cataneo BT"/>
                <a:sym typeface="Cataneo BT"/>
              </a:defRPr>
            </a:pPr>
            <a:r>
              <a:rPr lang="fr-FR" sz="1400" dirty="0">
                <a:latin typeface="Cataneo BT"/>
                <a:sym typeface="Cataneo BT"/>
              </a:rPr>
              <a:t>TRADUCTION A L’EGLISE:  FM 89.6 MHz – Tel: +33 (0)1 70 37 22 46 - Code 988 1065 9739# - Mot de passe 2020# </a:t>
            </a:r>
            <a:br>
              <a:rPr lang="fr-FR" sz="1400" dirty="0">
                <a:latin typeface="Cataneo BT"/>
                <a:sym typeface="Cataneo BT"/>
              </a:rPr>
            </a:br>
            <a:r>
              <a:rPr lang="fr-FR" sz="1400" dirty="0">
                <a:latin typeface="Cataneo BT"/>
                <a:sym typeface="Cataneo BT"/>
              </a:rPr>
              <a:t>Wifi: « FPMAParisTraduction » + Appli Audiofetch – </a:t>
            </a:r>
            <a:r>
              <a:rPr lang="fr-FR" sz="1400" dirty="0">
                <a:latin typeface="Cataneo BT"/>
              </a:rPr>
              <a:t>Liturgie: http://fihirana.org/cultes/fpma-paris</a:t>
            </a:r>
            <a:r>
              <a:rPr lang="fr-FR" sz="1400" dirty="0">
                <a:latin typeface="Cataneo BT"/>
                <a:ea typeface="Cataneo BT"/>
                <a:cs typeface="Cataneo BT"/>
                <a:sym typeface="Cataneo B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227032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_fonce h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95245C9-60BA-9387-0AA5-52D54B040614}"/>
              </a:ext>
            </a:extLst>
          </p:cNvPr>
          <p:cNvSpPr/>
          <p:nvPr userDrawn="1"/>
        </p:nvSpPr>
        <p:spPr>
          <a:xfrm>
            <a:off x="0" y="0"/>
            <a:ext cx="12192000" cy="126876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1">
            <a:extLst>
              <a:ext uri="{FF2B5EF4-FFF2-40B4-BE49-F238E27FC236}">
                <a16:creationId xmlns="" xmlns:a16="http://schemas.microsoft.com/office/drawing/2014/main" id="{477A3D6F-F6A8-6525-DB67-5CEF96F9CF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9617" y="116632"/>
            <a:ext cx="6912768" cy="1152128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="" xmlns:a16="http://schemas.microsoft.com/office/drawing/2014/main" id="{E967E25A-D522-4854-6A14-96024CD27521}"/>
              </a:ext>
            </a:extLst>
          </p:cNvPr>
          <p:cNvGrpSpPr/>
          <p:nvPr userDrawn="1"/>
        </p:nvGrpSpPr>
        <p:grpSpPr>
          <a:xfrm>
            <a:off x="47328" y="44625"/>
            <a:ext cx="1272481" cy="840574"/>
            <a:chOff x="47328" y="44625"/>
            <a:chExt cx="1272481" cy="840574"/>
          </a:xfrm>
        </p:grpSpPr>
        <p:pic>
          <p:nvPicPr>
            <p:cNvPr id="10" name="image7.pdf" descr="image7.pdf">
              <a:extLst>
                <a:ext uri="{FF2B5EF4-FFF2-40B4-BE49-F238E27FC236}">
                  <a16:creationId xmlns="" xmlns:a16="http://schemas.microsoft.com/office/drawing/2014/main" id="{5027518E-4542-E127-7B30-0ABC1B84F2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lum bright="78000"/>
            </a:blip>
            <a:stretch>
              <a:fillRect/>
            </a:stretch>
          </p:blipFill>
          <p:spPr>
            <a:xfrm>
              <a:off x="47328" y="44625"/>
              <a:ext cx="1081376" cy="76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A835511F-A4AB-BE9E-00FF-552EB8069A2C}"/>
                </a:ext>
              </a:extLst>
            </p:cNvPr>
            <p:cNvSpPr txBox="1"/>
            <p:nvPr userDrawn="1"/>
          </p:nvSpPr>
          <p:spPr>
            <a:xfrm>
              <a:off x="599729" y="546645"/>
              <a:ext cx="72008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 w="3175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uFillTx/>
                  <a:latin typeface="Arial Rounded MT Bold" panose="020F0704030504030204" pitchFamily="34" charset="0"/>
                  <a:sym typeface="Cambria"/>
                </a:rPr>
                <a:t>Paris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91151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="" xmlns:a16="http://schemas.microsoft.com/office/drawing/2014/main" id="{AE0634FC-91F3-2415-237A-38E4911C6A42}"/>
              </a:ext>
            </a:extLst>
          </p:cNvPr>
          <p:cNvSpPr/>
          <p:nvPr userDrawn="1"/>
        </p:nvSpPr>
        <p:spPr>
          <a:xfrm>
            <a:off x="0" y="-1"/>
            <a:ext cx="12192000" cy="1052738"/>
          </a:xfrm>
          <a:prstGeom prst="rect">
            <a:avLst/>
          </a:prstGeom>
          <a:solidFill>
            <a:srgbClr val="CC583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1">
            <a:extLst>
              <a:ext uri="{FF2B5EF4-FFF2-40B4-BE49-F238E27FC236}">
                <a16:creationId xmlns="" xmlns:a16="http://schemas.microsoft.com/office/drawing/2014/main" id="{477A3D6F-F6A8-6525-DB67-5CEF96F9CF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9617" y="44624"/>
            <a:ext cx="6912768" cy="936104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="" xmlns:a16="http://schemas.microsoft.com/office/drawing/2014/main" id="{213442EF-049A-0D8E-FAA1-739037C1A8B3}"/>
              </a:ext>
            </a:extLst>
          </p:cNvPr>
          <p:cNvGrpSpPr/>
          <p:nvPr userDrawn="1"/>
        </p:nvGrpSpPr>
        <p:grpSpPr>
          <a:xfrm>
            <a:off x="47328" y="44625"/>
            <a:ext cx="1272481" cy="840574"/>
            <a:chOff x="47328" y="44625"/>
            <a:chExt cx="1272481" cy="840574"/>
          </a:xfrm>
        </p:grpSpPr>
        <p:pic>
          <p:nvPicPr>
            <p:cNvPr id="11" name="image7.pdf" descr="image7.pdf">
              <a:extLst>
                <a:ext uri="{FF2B5EF4-FFF2-40B4-BE49-F238E27FC236}">
                  <a16:creationId xmlns="" xmlns:a16="http://schemas.microsoft.com/office/drawing/2014/main" id="{56E78528-2209-FB6E-9795-9DDBC13E9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lum bright="78000"/>
            </a:blip>
            <a:stretch>
              <a:fillRect/>
            </a:stretch>
          </p:blipFill>
          <p:spPr>
            <a:xfrm>
              <a:off x="47328" y="44625"/>
              <a:ext cx="1081376" cy="76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" name="ZoneTexte 11">
              <a:extLst>
                <a:ext uri="{FF2B5EF4-FFF2-40B4-BE49-F238E27FC236}">
                  <a16:creationId xmlns="" xmlns:a16="http://schemas.microsoft.com/office/drawing/2014/main" id="{E9852AAE-BAAA-9EF9-AE6D-F31EBA9BFE62}"/>
                </a:ext>
              </a:extLst>
            </p:cNvPr>
            <p:cNvSpPr txBox="1"/>
            <p:nvPr userDrawn="1"/>
          </p:nvSpPr>
          <p:spPr>
            <a:xfrm>
              <a:off x="599729" y="546645"/>
              <a:ext cx="72008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 w="3175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uFillTx/>
                  <a:latin typeface="Arial Rounded MT Bold" panose="020F0704030504030204" pitchFamily="34" charset="0"/>
                  <a:sym typeface="Cambria"/>
                </a:rPr>
                <a:t>Paris</a:t>
              </a:r>
            </a:p>
          </p:txBody>
        </p:sp>
      </p:grpSp>
      <p:sp>
        <p:nvSpPr>
          <p:cNvPr id="13" name="Text Box 4">
            <a:extLst>
              <a:ext uri="{FF2B5EF4-FFF2-40B4-BE49-F238E27FC236}">
                <a16:creationId xmlns="" xmlns:a16="http://schemas.microsoft.com/office/drawing/2014/main" id="{4D1F8A48-B46F-0D10-A9F3-22E6CFE0F0B1}"/>
              </a:ext>
            </a:extLst>
          </p:cNvPr>
          <p:cNvSpPr txBox="1"/>
          <p:nvPr userDrawn="1"/>
        </p:nvSpPr>
        <p:spPr>
          <a:xfrm>
            <a:off x="-24680" y="6309320"/>
            <a:ext cx="82809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1F497D"/>
                </a:solidFill>
                <a:latin typeface="Cataneo BT"/>
                <a:ea typeface="Cataneo BT"/>
                <a:cs typeface="Cataneo BT"/>
                <a:sym typeface="Cataneo BT"/>
              </a:defRPr>
            </a:pPr>
            <a:r>
              <a:rPr lang="fr-FR" sz="1400" dirty="0">
                <a:latin typeface="Cataneo BT"/>
                <a:sym typeface="Cataneo BT"/>
              </a:rPr>
              <a:t>TRADUCTION A L’EGLISE:  FM 89.6 MHz – Tel: +33 (0)1 70 37 22 46 - Code 988 1065 9739# - Mot de passe 2020# </a:t>
            </a:r>
            <a:br>
              <a:rPr lang="fr-FR" sz="1400" dirty="0">
                <a:latin typeface="Cataneo BT"/>
                <a:sym typeface="Cataneo BT"/>
              </a:rPr>
            </a:br>
            <a:r>
              <a:rPr lang="fr-FR" sz="1400" dirty="0">
                <a:latin typeface="Cataneo BT"/>
                <a:sym typeface="Cataneo BT"/>
              </a:rPr>
              <a:t>Wifi: « FPMAParisTraduction » + Appli Audiofetch – </a:t>
            </a:r>
            <a:r>
              <a:rPr lang="fr-FR" sz="1400" dirty="0">
                <a:latin typeface="Cataneo BT"/>
              </a:rPr>
              <a:t>Liturgie: http://fihirana.org/cultes/fpma-paris</a:t>
            </a:r>
            <a:r>
              <a:rPr lang="fr-FR" sz="1400" dirty="0">
                <a:latin typeface="Cataneo BT"/>
                <a:ea typeface="Cataneo BT"/>
                <a:cs typeface="Cataneo BT"/>
                <a:sym typeface="Cataneo B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928948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0D430E-B75D-4BB4-8F3F-AAF34716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12">
            <a:extLst>
              <a:ext uri="{FF2B5EF4-FFF2-40B4-BE49-F238E27FC236}">
                <a16:creationId xmlns="" xmlns:a16="http://schemas.microsoft.com/office/drawing/2014/main" id="{BFDE0AB7-4932-21EA-7735-15C4F7BDD43D}"/>
              </a:ext>
            </a:extLst>
          </p:cNvPr>
          <p:cNvSpPr/>
          <p:nvPr userDrawn="1"/>
        </p:nvSpPr>
        <p:spPr>
          <a:xfrm>
            <a:off x="0" y="-1"/>
            <a:ext cx="12192000" cy="1052738"/>
          </a:xfrm>
          <a:prstGeom prst="rect">
            <a:avLst/>
          </a:prstGeom>
          <a:solidFill>
            <a:srgbClr val="CC583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" name="Espace réservé du texte 11">
            <a:extLst>
              <a:ext uri="{FF2B5EF4-FFF2-40B4-BE49-F238E27FC236}">
                <a16:creationId xmlns="" xmlns:a16="http://schemas.microsoft.com/office/drawing/2014/main" id="{CE27D5A7-42BD-C897-96FF-FE05298F9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9617" y="44624"/>
            <a:ext cx="6912768" cy="936104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ED5347B5-04A8-7B50-6D55-BAEF750C7BAA}"/>
              </a:ext>
            </a:extLst>
          </p:cNvPr>
          <p:cNvGrpSpPr/>
          <p:nvPr userDrawn="1"/>
        </p:nvGrpSpPr>
        <p:grpSpPr>
          <a:xfrm>
            <a:off x="47328" y="44625"/>
            <a:ext cx="1272481" cy="840574"/>
            <a:chOff x="47328" y="44625"/>
            <a:chExt cx="1272481" cy="840574"/>
          </a:xfrm>
        </p:grpSpPr>
        <p:pic>
          <p:nvPicPr>
            <p:cNvPr id="7" name="image7.pdf" descr="image7.pdf">
              <a:extLst>
                <a:ext uri="{FF2B5EF4-FFF2-40B4-BE49-F238E27FC236}">
                  <a16:creationId xmlns="" xmlns:a16="http://schemas.microsoft.com/office/drawing/2014/main" id="{C22A936A-859E-9257-710F-645AD4A04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lum bright="78000"/>
            </a:blip>
            <a:stretch>
              <a:fillRect/>
            </a:stretch>
          </p:blipFill>
          <p:spPr>
            <a:xfrm>
              <a:off x="47328" y="44625"/>
              <a:ext cx="1081376" cy="76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ZoneTexte 7">
              <a:extLst>
                <a:ext uri="{FF2B5EF4-FFF2-40B4-BE49-F238E27FC236}">
                  <a16:creationId xmlns="" xmlns:a16="http://schemas.microsoft.com/office/drawing/2014/main" id="{7B430456-3A69-4499-4619-8508D930B4F1}"/>
                </a:ext>
              </a:extLst>
            </p:cNvPr>
            <p:cNvSpPr txBox="1"/>
            <p:nvPr userDrawn="1"/>
          </p:nvSpPr>
          <p:spPr>
            <a:xfrm>
              <a:off x="599729" y="546645"/>
              <a:ext cx="72008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 w="3175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uFillTx/>
                  <a:latin typeface="Arial Rounded MT Bold" panose="020F0704030504030204" pitchFamily="34" charset="0"/>
                  <a:sym typeface="Cambria"/>
                </a:rPr>
                <a:t>Paris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60463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Noir sans en-tê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141D2A96-74F8-1A49-9276-F81C8394F2ED}"/>
              </a:ext>
            </a:extLst>
          </p:cNvPr>
          <p:cNvSpPr txBox="1"/>
          <p:nvPr userDrawn="1"/>
        </p:nvSpPr>
        <p:spPr>
          <a:xfrm>
            <a:off x="47328" y="6362164"/>
            <a:ext cx="8568952" cy="523220"/>
          </a:xfrm>
          <a:prstGeom prst="rect">
            <a:avLst/>
          </a:prstGeom>
          <a:solidFill>
            <a:schemeClr val="tx1">
              <a:alpha val="56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1F497D"/>
                </a:solidFill>
                <a:latin typeface="Cataneo BT"/>
                <a:ea typeface="Cataneo BT"/>
                <a:cs typeface="Cataneo BT"/>
                <a:sym typeface="Cataneo BT"/>
              </a:defRPr>
            </a:pPr>
            <a:r>
              <a:rPr lang="fr-FR" sz="1400" dirty="0">
                <a:solidFill>
                  <a:srgbClr val="FFFF00"/>
                </a:solidFill>
                <a:sym typeface="Cataneo BT"/>
              </a:rPr>
              <a:t>TRADUCTION à l’Eglise:  FM 89.6 MHz –Tel: +33 (0)1 70 37 22 46 - Code 988 1065 9739# - Mot de passe 2020# </a:t>
            </a:r>
            <a:br>
              <a:rPr lang="fr-FR" sz="1400" dirty="0">
                <a:solidFill>
                  <a:srgbClr val="FFFF00"/>
                </a:solidFill>
                <a:sym typeface="Cataneo BT"/>
              </a:rPr>
            </a:br>
            <a:r>
              <a:rPr lang="fr-FR" sz="1400" dirty="0">
                <a:solidFill>
                  <a:srgbClr val="FFFF00"/>
                </a:solidFill>
                <a:sym typeface="Cataneo BT"/>
              </a:rPr>
              <a:t>Wifi: « FPMAParisTraduction » + Appli Audiofetch –– Liturgie: http://fihirana.org/cultes/fpma-paris </a:t>
            </a:r>
          </a:p>
        </p:txBody>
      </p:sp>
    </p:spTree>
    <p:extLst>
      <p:ext uri="{BB962C8B-B14F-4D97-AF65-F5344CB8AC3E}">
        <p14:creationId xmlns:p14="http://schemas.microsoft.com/office/powerpoint/2010/main" val="29074861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15958" y="6245226"/>
            <a:ext cx="366444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8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677" r:id="rId9"/>
    <p:sldLayoutId id="2147483678" r:id="rId10"/>
    <p:sldLayoutId id="2147483781" r:id="rId11"/>
    <p:sldLayoutId id="2147483772" r:id="rId12"/>
    <p:sldLayoutId id="2147483818" r:id="rId13"/>
    <p:sldLayoutId id="2147483821" r:id="rId14"/>
    <p:sldLayoutId id="2147483676" r:id="rId15"/>
    <p:sldLayoutId id="2147483733" r:id="rId16"/>
    <p:sldLayoutId id="2147483734" r:id="rId17"/>
    <p:sldLayoutId id="2147483735" r:id="rId18"/>
    <p:sldLayoutId id="2147483680" r:id="rId19"/>
    <p:sldLayoutId id="2147483773" r:id="rId20"/>
    <p:sldLayoutId id="2147483774" r:id="rId21"/>
    <p:sldLayoutId id="2147483775" r:id="rId22"/>
    <p:sldLayoutId id="2147483819" r:id="rId23"/>
    <p:sldLayoutId id="2147483776" r:id="rId24"/>
    <p:sldLayoutId id="2147483820" r:id="rId25"/>
    <p:sldLayoutId id="2147483777" r:id="rId26"/>
    <p:sldLayoutId id="2147483778" r:id="rId27"/>
    <p:sldLayoutId id="2147483779" r:id="rId28"/>
    <p:sldLayoutId id="2147483780" r:id="rId29"/>
    <p:sldLayoutId id="2147483663" r:id="rId30"/>
    <p:sldLayoutId id="2147483664" r:id="rId31"/>
    <p:sldLayoutId id="2147483665" r:id="rId32"/>
    <p:sldLayoutId id="2147483666" r:id="rId33"/>
    <p:sldLayoutId id="2147483667" r:id="rId34"/>
    <p:sldLayoutId id="2147483668" r:id="rId35"/>
    <p:sldLayoutId id="2147483669" r:id="rId36"/>
    <p:sldLayoutId id="2147483670" r:id="rId37"/>
    <p:sldLayoutId id="2147483672" r:id="rId38"/>
    <p:sldLayoutId id="2147483674" r:id="rId39"/>
    <p:sldLayoutId id="2147483675" r:id="rId40"/>
    <p:sldLayoutId id="2147483687" r:id="rId41"/>
    <p:sldLayoutId id="2147483822" r:id="rId4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90575" marR="0" indent="-3333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344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6916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28850" marR="0" indent="-4000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86050" marR="0" indent="-4000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3250" marR="0" indent="-4000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0450" marR="0" indent="-4000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57650" marR="0" indent="-4000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5FB0A716-73EE-4850-ACA9-1A6DDC448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12" y="1032039"/>
            <a:ext cx="30291" cy="59575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41176"/>
                  <a:invGamma/>
                </a:schemeClr>
              </a:gs>
              <a:gs pos="26000">
                <a:schemeClr val="accent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="" xmlns:a16="http://schemas.microsoft.com/office/drawing/2014/main" id="{22983616-3CB5-43F0-B68E-9E1D82D97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825" y="1582273"/>
            <a:ext cx="1007665" cy="45516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76000">
                <a:schemeClr val="tx2"/>
              </a:gs>
              <a:gs pos="100000">
                <a:schemeClr val="tx2">
                  <a:gamma/>
                  <a:tint val="2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="" xmlns:a16="http://schemas.microsoft.com/office/drawing/2014/main" id="{4EF6147E-EC1C-425F-8AE0-2683E55089D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02839" y="3829738"/>
            <a:ext cx="30964" cy="78084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41176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="" xmlns:a16="http://schemas.microsoft.com/office/drawing/2014/main" id="{16546EF9-70B5-4D8E-A8CD-FD026F622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12" y="1628800"/>
            <a:ext cx="30291" cy="2248476"/>
          </a:xfrm>
          <a:prstGeom prst="rect">
            <a:avLst/>
          </a:prstGeom>
          <a:gradFill rotWithShape="1">
            <a:gsLst>
              <a:gs pos="25664">
                <a:schemeClr val="tx2">
                  <a:gamma/>
                  <a:shade val="0"/>
                  <a:invGamma/>
                </a:schemeClr>
              </a:gs>
              <a:gs pos="62000">
                <a:schemeClr val="tx2">
                  <a:gamma/>
                  <a:shade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278" name="Sous-titre 6"/>
          <p:cNvSpPr txBox="1"/>
          <p:nvPr/>
        </p:nvSpPr>
        <p:spPr>
          <a:xfrm>
            <a:off x="3215680" y="2954911"/>
            <a:ext cx="7488832" cy="972061"/>
          </a:xfrm>
          <a:prstGeom prst="rect">
            <a:avLst/>
          </a:prstGeom>
          <a:solidFill>
            <a:schemeClr val="tx2">
              <a:alpha val="6000"/>
            </a:schemeClr>
          </a:solidFill>
          <a:ln w="12700">
            <a:solidFill>
              <a:srgbClr val="4472C4"/>
            </a:solidFill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t">
            <a:spAutoFit/>
          </a:bodyPr>
          <a:lstStyle/>
          <a:p>
            <a:pPr algn="ctr">
              <a:spcBef>
                <a:spcPts val="1100"/>
              </a:spcBef>
              <a:defRPr sz="4800">
                <a:ln w="10159">
                  <a:solidFill>
                    <a:srgbClr val="4F81BD"/>
                  </a:solidFill>
                </a:ln>
                <a:latin typeface="Berlin Sans FB"/>
                <a:ea typeface="Berlin Sans FB"/>
                <a:cs typeface="Berlin Sans FB"/>
                <a:sym typeface="Berlin Sans FB"/>
              </a:defRPr>
            </a:pPr>
            <a:endParaRPr lang="fr-FR" sz="1400" dirty="0">
              <a:ln w="3175" cmpd="sng">
                <a:solidFill>
                  <a:schemeClr val="tx2"/>
                </a:solidFill>
                <a:prstDash val="solid"/>
              </a:ln>
              <a:solidFill>
                <a:schemeClr val="tx1"/>
              </a:solidFill>
              <a:latin typeface="Arial Black"/>
              <a:sym typeface="Berlin Sans FB"/>
            </a:endParaRPr>
          </a:p>
          <a:p>
            <a:pPr algn="ctr">
              <a:spcBef>
                <a:spcPts val="1100"/>
              </a:spcBef>
              <a:defRPr sz="4800">
                <a:ln w="10159">
                  <a:solidFill>
                    <a:srgbClr val="4F81BD"/>
                  </a:solidFill>
                </a:ln>
                <a:latin typeface="Berlin Sans FB"/>
                <a:ea typeface="Berlin Sans FB"/>
                <a:cs typeface="Berlin Sans FB"/>
                <a:sym typeface="Berlin Sans FB"/>
              </a:defRPr>
            </a:pPr>
            <a:r>
              <a:rPr lang="fr-FR" sz="3400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tx1"/>
                </a:solidFill>
                <a:latin typeface="Arial Black"/>
                <a:sym typeface="Berlin Sans FB"/>
              </a:rPr>
              <a:t>Culte </a:t>
            </a:r>
            <a:r>
              <a:rPr lang="fr-FR" sz="3400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tx1"/>
                </a:solidFill>
                <a:latin typeface="Arial Black"/>
                <a:sym typeface="Berlin Sans FB"/>
              </a:rPr>
              <a:t>RNSA</a:t>
            </a:r>
            <a:endParaRPr lang="fr-FR" sz="4000" dirty="0">
              <a:ln w="317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Edwardian Script ITC" panose="030303020407070D0804" pitchFamily="66" charset="0"/>
              <a:sym typeface="Berlin Sans FB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DBDC295E-6E23-4536-BD26-06472E3D7B27}"/>
              </a:ext>
            </a:extLst>
          </p:cNvPr>
          <p:cNvSpPr txBox="1"/>
          <p:nvPr/>
        </p:nvSpPr>
        <p:spPr>
          <a:xfrm>
            <a:off x="5212342" y="5013176"/>
            <a:ext cx="393793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2400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tx1"/>
                </a:solidFill>
                <a:latin typeface="Arial Black"/>
              </a:rPr>
              <a:t>DIMANCHE 7 MAI 2023</a:t>
            </a:r>
            <a:endParaRPr lang="fr-FR" sz="2400" dirty="0">
              <a:ln w="3175" cmpd="sng">
                <a:solidFill>
                  <a:schemeClr val="tx2"/>
                </a:solidFill>
                <a:prstDash val="solid"/>
              </a:ln>
              <a:solidFill>
                <a:schemeClr val="tx1"/>
              </a:solidFill>
              <a:latin typeface="Arial Black"/>
            </a:endParaRPr>
          </a:p>
        </p:txBody>
      </p:sp>
      <p:pic>
        <p:nvPicPr>
          <p:cNvPr id="9" name="Imag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680" y="480284"/>
            <a:ext cx="7488832" cy="169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4000401" y="397115"/>
            <a:ext cx="419121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fr-FR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S</a:t>
            </a:r>
            <a:r>
              <a:rPr lang="fr-FR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alamo</a:t>
            </a:r>
            <a:r>
              <a:rPr lang="fr-FR" sz="3200" b="1" dirty="0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 33 /</a:t>
            </a:r>
            <a:r>
              <a:rPr lang="fr-FR" sz="32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Psaume 33</a:t>
            </a:r>
            <a:endParaRPr lang="fr-FR" sz="3200" b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4A1CC549-95E5-41DC-AE2C-90985F1C6FB4}"/>
              </a:ext>
            </a:extLst>
          </p:cNvPr>
          <p:cNvSpPr txBox="1"/>
          <p:nvPr/>
        </p:nvSpPr>
        <p:spPr>
          <a:xfrm>
            <a:off x="2423588" y="1353021"/>
            <a:ext cx="734481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endParaRPr sz="3200" i="1" dirty="0">
              <a:solidFill>
                <a:srgbClr val="0033CC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>
          <a:xfrm>
            <a:off x="6063813" y="973179"/>
            <a:ext cx="4392488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51FA44F0-654E-429F-A245-844ADB32E858}"/>
              </a:ext>
            </a:extLst>
          </p:cNvPr>
          <p:cNvCxnSpPr>
            <a:cxnSpLocks/>
          </p:cNvCxnSpPr>
          <p:nvPr/>
        </p:nvCxnSpPr>
        <p:spPr>
          <a:xfrm>
            <a:off x="1887349" y="973179"/>
            <a:ext cx="424847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D3D009A-F813-10C5-2E2C-A88F58F2C8F0}"/>
              </a:ext>
            </a:extLst>
          </p:cNvPr>
          <p:cNvSpPr txBox="1"/>
          <p:nvPr/>
        </p:nvSpPr>
        <p:spPr>
          <a:xfrm>
            <a:off x="683123" y="1353021"/>
            <a:ext cx="10905395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 i="1">
                <a:solidFill>
                  <a:schemeClr val="tx1"/>
                </a:solidFill>
              </a:defRPr>
            </a:lvl1pPr>
          </a:lstStyle>
          <a:p>
            <a:pPr algn="just"/>
            <a:r>
              <a:rPr lang="fr-FR" sz="2800" b="1" i="0" u="sng" dirty="0" err="1" smtClean="0"/>
              <a:t>Fiangonana</a:t>
            </a:r>
            <a:r>
              <a:rPr lang="fr-FR" sz="2800" b="1" i="0" u="sng" dirty="0" smtClean="0"/>
              <a:t> (</a:t>
            </a:r>
            <a:r>
              <a:rPr lang="pt-PT" sz="2800" b="1" dirty="0"/>
              <a:t>and.13-15</a:t>
            </a:r>
            <a:r>
              <a:rPr lang="fr-FR" sz="2800" b="1" i="0" u="sng" dirty="0" smtClean="0"/>
              <a:t>):</a:t>
            </a:r>
            <a:endParaRPr lang="fr-FR" sz="2800" b="1" i="0" u="sng" dirty="0"/>
          </a:p>
          <a:p>
            <a:pPr algn="just"/>
            <a:r>
              <a:rPr lang="fr-FR" sz="2800" i="0" dirty="0" err="1"/>
              <a:t>Avy</a:t>
            </a:r>
            <a:r>
              <a:rPr lang="fr-FR" sz="2800" i="0" dirty="0"/>
              <a:t> </a:t>
            </a:r>
            <a:r>
              <a:rPr lang="fr-FR" sz="2800" i="0" dirty="0" err="1"/>
              <a:t>eny</a:t>
            </a:r>
            <a:r>
              <a:rPr lang="fr-FR" sz="2800" i="0" dirty="0"/>
              <a:t> an-</a:t>
            </a:r>
            <a:r>
              <a:rPr lang="fr-FR" sz="2800" i="0" dirty="0" err="1"/>
              <a:t>danitra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TOMPO no </a:t>
            </a:r>
            <a:r>
              <a:rPr lang="fr-FR" sz="2800" i="0" dirty="0" err="1" smtClean="0"/>
              <a:t>mitsinjo</a:t>
            </a:r>
            <a:r>
              <a:rPr lang="fr-FR" sz="2800" i="0" dirty="0" smtClean="0"/>
              <a:t> </a:t>
            </a:r>
            <a:r>
              <a:rPr lang="fr-FR" sz="2800" i="0" dirty="0" err="1" smtClean="0"/>
              <a:t>sy</a:t>
            </a:r>
            <a:r>
              <a:rPr lang="fr-FR" sz="2800" i="0" dirty="0" smtClean="0"/>
              <a:t> </a:t>
            </a:r>
            <a:r>
              <a:rPr lang="fr-FR" sz="2800" i="0" dirty="0" err="1"/>
              <a:t>mijery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olombelona</a:t>
            </a:r>
            <a:r>
              <a:rPr lang="fr-FR" sz="2800" i="0" dirty="0"/>
              <a:t> </a:t>
            </a:r>
            <a:r>
              <a:rPr lang="fr-FR" sz="2800" i="0" dirty="0" err="1" smtClean="0"/>
              <a:t>rehetra</a:t>
            </a:r>
            <a:r>
              <a:rPr lang="fr-FR" sz="2800" i="0" dirty="0" smtClean="0"/>
              <a:t>; </a:t>
            </a:r>
            <a:r>
              <a:rPr lang="fr-FR" sz="2800" i="0" dirty="0" err="1" smtClean="0"/>
              <a:t>Avy</a:t>
            </a:r>
            <a:r>
              <a:rPr lang="fr-FR" sz="2800" i="0" dirty="0" smtClean="0"/>
              <a:t> </a:t>
            </a:r>
            <a:r>
              <a:rPr lang="fr-FR" sz="2800" i="0" dirty="0" err="1"/>
              <a:t>eo</a:t>
            </a:r>
            <a:r>
              <a:rPr lang="fr-FR" sz="2800" i="0" dirty="0"/>
              <a:t> an-</a:t>
            </a:r>
            <a:r>
              <a:rPr lang="fr-FR" sz="2800" i="0" dirty="0" err="1"/>
              <a:t>tsezafiandrianany</a:t>
            </a:r>
            <a:r>
              <a:rPr lang="fr-FR" sz="2800" i="0" dirty="0"/>
              <a:t> no </a:t>
            </a:r>
            <a:r>
              <a:rPr lang="fr-FR" sz="2800" i="0" dirty="0" err="1" smtClean="0"/>
              <a:t>andinihany</a:t>
            </a:r>
            <a:r>
              <a:rPr lang="fr-FR" sz="2800" i="0" dirty="0" smtClean="0"/>
              <a:t> </a:t>
            </a:r>
            <a:r>
              <a:rPr lang="fr-FR" sz="2800" i="0" dirty="0" err="1" smtClean="0"/>
              <a:t>ny</a:t>
            </a:r>
            <a:r>
              <a:rPr lang="fr-FR" sz="2800" i="0" dirty="0" smtClean="0"/>
              <a:t> </a:t>
            </a:r>
            <a:r>
              <a:rPr lang="fr-FR" sz="2800" i="0" dirty="0" err="1"/>
              <a:t>mponina</a:t>
            </a:r>
            <a:r>
              <a:rPr lang="fr-FR" sz="2800" i="0" dirty="0"/>
              <a:t> </a:t>
            </a:r>
            <a:r>
              <a:rPr lang="fr-FR" sz="2800" i="0" dirty="0" err="1"/>
              <a:t>rehetra</a:t>
            </a:r>
            <a:r>
              <a:rPr lang="fr-FR" sz="2800" i="0" dirty="0"/>
              <a:t> </a:t>
            </a:r>
            <a:r>
              <a:rPr lang="fr-FR" sz="2800" i="0" dirty="0" err="1"/>
              <a:t>etỳ</a:t>
            </a:r>
            <a:r>
              <a:rPr lang="fr-FR" sz="2800" i="0" dirty="0"/>
              <a:t> </a:t>
            </a:r>
            <a:r>
              <a:rPr lang="fr-FR" sz="2800" i="0" dirty="0" err="1"/>
              <a:t>ambonin’ny</a:t>
            </a:r>
            <a:r>
              <a:rPr lang="fr-FR" sz="2800" i="0" dirty="0"/>
              <a:t> </a:t>
            </a:r>
            <a:r>
              <a:rPr lang="fr-FR" sz="2800" i="0" dirty="0" err="1" smtClean="0"/>
              <a:t>tany</a:t>
            </a:r>
            <a:r>
              <a:rPr lang="fr-FR" sz="2800" i="0" dirty="0" smtClean="0"/>
              <a:t>. </a:t>
            </a:r>
            <a:r>
              <a:rPr lang="fr-FR" sz="2800" i="0" dirty="0" err="1" smtClean="0"/>
              <a:t>Mpamorona</a:t>
            </a:r>
            <a:r>
              <a:rPr lang="fr-FR" sz="2800" i="0" dirty="0" smtClean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saina</a:t>
            </a:r>
            <a:r>
              <a:rPr lang="fr-FR" sz="2800" i="0" dirty="0"/>
              <a:t> </a:t>
            </a:r>
            <a:r>
              <a:rPr lang="fr-FR" sz="2800" i="0" dirty="0" err="1"/>
              <a:t>amam-piniavana</a:t>
            </a:r>
            <a:r>
              <a:rPr lang="fr-FR" sz="2800" i="0" dirty="0"/>
              <a:t> </a:t>
            </a:r>
            <a:r>
              <a:rPr lang="fr-FR" sz="2800" i="0" dirty="0" err="1" smtClean="0"/>
              <a:t>Izy</a:t>
            </a:r>
            <a:r>
              <a:rPr lang="fr-FR" sz="2800" i="0" dirty="0" smtClean="0"/>
              <a:t>, ka </a:t>
            </a:r>
            <a:r>
              <a:rPr lang="fr-FR" sz="2800" i="0" dirty="0" err="1"/>
              <a:t>mahalala</a:t>
            </a:r>
            <a:r>
              <a:rPr lang="fr-FR" sz="2800" i="0" dirty="0"/>
              <a:t> </a:t>
            </a:r>
            <a:r>
              <a:rPr lang="fr-FR" sz="2800" i="0" dirty="0" err="1"/>
              <a:t>izay</a:t>
            </a:r>
            <a:r>
              <a:rPr lang="fr-FR" sz="2800" i="0" dirty="0"/>
              <a:t> </a:t>
            </a:r>
            <a:r>
              <a:rPr lang="fr-FR" sz="2800" i="0" dirty="0" err="1"/>
              <a:t>rehetra</a:t>
            </a:r>
            <a:r>
              <a:rPr lang="fr-FR" sz="2800" i="0" dirty="0"/>
              <a:t> </a:t>
            </a:r>
            <a:r>
              <a:rPr lang="fr-FR" sz="2800" i="0" dirty="0" err="1"/>
              <a:t>ataon’ny</a:t>
            </a:r>
            <a:r>
              <a:rPr lang="fr-FR" sz="2800" i="0" dirty="0"/>
              <a:t> </a:t>
            </a:r>
            <a:r>
              <a:rPr lang="fr-FR" sz="2800" i="0" dirty="0" err="1"/>
              <a:t>olona</a:t>
            </a:r>
            <a:r>
              <a:rPr lang="fr-FR" sz="2800" i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08766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4000401" y="397115"/>
            <a:ext cx="419121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fr-FR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S</a:t>
            </a:r>
            <a:r>
              <a:rPr lang="fr-FR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alamo</a:t>
            </a:r>
            <a:r>
              <a:rPr lang="fr-FR" sz="3200" b="1" dirty="0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 33 /</a:t>
            </a:r>
            <a:r>
              <a:rPr lang="fr-FR" sz="32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Psaume 33</a:t>
            </a:r>
            <a:endParaRPr lang="fr-FR" sz="3200" b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4A1CC549-95E5-41DC-AE2C-90985F1C6FB4}"/>
              </a:ext>
            </a:extLst>
          </p:cNvPr>
          <p:cNvSpPr txBox="1"/>
          <p:nvPr/>
        </p:nvSpPr>
        <p:spPr>
          <a:xfrm>
            <a:off x="2423588" y="1353021"/>
            <a:ext cx="734481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endParaRPr sz="3200" i="1" dirty="0">
              <a:solidFill>
                <a:srgbClr val="0033CC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>
          <a:xfrm>
            <a:off x="6063813" y="973179"/>
            <a:ext cx="4392488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51FA44F0-654E-429F-A245-844ADB32E858}"/>
              </a:ext>
            </a:extLst>
          </p:cNvPr>
          <p:cNvCxnSpPr>
            <a:cxnSpLocks/>
          </p:cNvCxnSpPr>
          <p:nvPr/>
        </p:nvCxnSpPr>
        <p:spPr>
          <a:xfrm>
            <a:off x="1887349" y="973179"/>
            <a:ext cx="424847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D3D009A-F813-10C5-2E2C-A88F58F2C8F0}"/>
              </a:ext>
            </a:extLst>
          </p:cNvPr>
          <p:cNvSpPr txBox="1"/>
          <p:nvPr/>
        </p:nvSpPr>
        <p:spPr>
          <a:xfrm>
            <a:off x="519197" y="1196752"/>
            <a:ext cx="10905395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 i="1">
                <a:solidFill>
                  <a:schemeClr val="tx1"/>
                </a:solidFill>
              </a:defRPr>
            </a:lvl1pPr>
          </a:lstStyle>
          <a:p>
            <a:pPr algn="just"/>
            <a:r>
              <a:rPr lang="fr-FR" sz="2800" b="1" i="0" u="sng" dirty="0" err="1"/>
              <a:t>Mpitarika</a:t>
            </a:r>
            <a:r>
              <a:rPr lang="fr-FR" sz="2800" b="1" i="0" u="sng" dirty="0"/>
              <a:t> </a:t>
            </a:r>
            <a:r>
              <a:rPr lang="fr-FR" sz="2800" b="1" i="0" u="sng" dirty="0" smtClean="0"/>
              <a:t>(</a:t>
            </a:r>
            <a:r>
              <a:rPr lang="pt-PT" sz="2800" b="1" dirty="0"/>
              <a:t>and.16-19</a:t>
            </a:r>
            <a:r>
              <a:rPr lang="fr-FR" sz="2800" b="1" i="0" u="sng" dirty="0" smtClean="0"/>
              <a:t>):</a:t>
            </a:r>
            <a:endParaRPr lang="fr-FR" sz="2800" b="1" i="0" u="sng" dirty="0"/>
          </a:p>
          <a:p>
            <a:pPr algn="just"/>
            <a:r>
              <a:rPr lang="fr-FR" sz="2800" i="0" dirty="0" err="1"/>
              <a:t>Raha</a:t>
            </a:r>
            <a:r>
              <a:rPr lang="fr-FR" sz="2800" i="0" dirty="0"/>
              <a:t> </a:t>
            </a:r>
            <a:r>
              <a:rPr lang="fr-FR" sz="2800" i="0" dirty="0" err="1"/>
              <a:t>handresy</a:t>
            </a:r>
            <a:r>
              <a:rPr lang="fr-FR" sz="2800" i="0" dirty="0"/>
              <a:t> </a:t>
            </a:r>
            <a:r>
              <a:rPr lang="fr-FR" sz="2800" i="0" dirty="0" err="1"/>
              <a:t>amin’ny</a:t>
            </a:r>
            <a:r>
              <a:rPr lang="fr-FR" sz="2800" i="0" dirty="0"/>
              <a:t> </a:t>
            </a:r>
            <a:r>
              <a:rPr lang="fr-FR" sz="2800" i="0" dirty="0" err="1"/>
              <a:t>ady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 smtClean="0"/>
              <a:t>mpanjaka</a:t>
            </a:r>
            <a:r>
              <a:rPr lang="fr-FR" sz="2800" i="0" dirty="0" smtClean="0"/>
              <a:t>, dia </a:t>
            </a:r>
            <a:r>
              <a:rPr lang="fr-FR" sz="2800" i="0" dirty="0" err="1"/>
              <a:t>tsy</a:t>
            </a:r>
            <a:r>
              <a:rPr lang="fr-FR" sz="2800" i="0" dirty="0"/>
              <a:t> </a:t>
            </a:r>
            <a:r>
              <a:rPr lang="fr-FR" sz="2800" i="0" dirty="0" err="1"/>
              <a:t>noho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hamaroan’ny</a:t>
            </a:r>
            <a:r>
              <a:rPr lang="fr-FR" sz="2800" i="0" dirty="0"/>
              <a:t> </a:t>
            </a:r>
            <a:r>
              <a:rPr lang="fr-FR" sz="2800" i="0" dirty="0" err="1" smtClean="0"/>
              <a:t>miaramilany</a:t>
            </a:r>
            <a:r>
              <a:rPr lang="fr-FR" sz="2800" i="0" dirty="0" smtClean="0"/>
              <a:t>; </a:t>
            </a:r>
            <a:r>
              <a:rPr lang="fr-FR" sz="2800" i="0" dirty="0" err="1" smtClean="0"/>
              <a:t>ary</a:t>
            </a:r>
            <a:r>
              <a:rPr lang="fr-FR" sz="2800" i="0" dirty="0" smtClean="0"/>
              <a:t> </a:t>
            </a:r>
            <a:r>
              <a:rPr lang="fr-FR" sz="2800" i="0" dirty="0" err="1"/>
              <a:t>raha</a:t>
            </a:r>
            <a:r>
              <a:rPr lang="fr-FR" sz="2800" i="0" dirty="0"/>
              <a:t> </a:t>
            </a:r>
            <a:r>
              <a:rPr lang="fr-FR" sz="2800" i="0" dirty="0" err="1"/>
              <a:t>afa-doza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 smtClean="0"/>
              <a:t>mpiady</a:t>
            </a:r>
            <a:r>
              <a:rPr lang="fr-FR" sz="2800" i="0" dirty="0" smtClean="0"/>
              <a:t>, dia </a:t>
            </a:r>
            <a:r>
              <a:rPr lang="fr-FR" sz="2800" i="0" dirty="0" err="1"/>
              <a:t>tsy</a:t>
            </a:r>
            <a:r>
              <a:rPr lang="fr-FR" sz="2800" i="0" dirty="0"/>
              <a:t> </a:t>
            </a:r>
            <a:r>
              <a:rPr lang="fr-FR" sz="2800" i="0" dirty="0" err="1"/>
              <a:t>noho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haben’ny</a:t>
            </a:r>
            <a:r>
              <a:rPr lang="fr-FR" sz="2800" i="0" dirty="0"/>
              <a:t> </a:t>
            </a:r>
            <a:r>
              <a:rPr lang="fr-FR" sz="2800" i="0" dirty="0" err="1" smtClean="0"/>
              <a:t>heriny</a:t>
            </a:r>
            <a:r>
              <a:rPr lang="fr-FR" sz="2800" i="0" dirty="0" smtClean="0"/>
              <a:t>. Fa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soavaly</a:t>
            </a:r>
            <a:r>
              <a:rPr lang="fr-FR" sz="2800" i="0" dirty="0"/>
              <a:t> </a:t>
            </a:r>
            <a:r>
              <a:rPr lang="fr-FR" sz="2800" i="0" dirty="0" err="1"/>
              <a:t>tsy</a:t>
            </a:r>
            <a:r>
              <a:rPr lang="fr-FR" sz="2800" i="0" dirty="0"/>
              <a:t> </a:t>
            </a:r>
            <a:r>
              <a:rPr lang="fr-FR" sz="2800" i="0" dirty="0" err="1"/>
              <a:t>azo</a:t>
            </a:r>
            <a:r>
              <a:rPr lang="fr-FR" sz="2800" i="0" dirty="0"/>
              <a:t> </a:t>
            </a:r>
            <a:r>
              <a:rPr lang="fr-FR" sz="2800" i="0" dirty="0" err="1" smtClean="0"/>
              <a:t>itokiana</a:t>
            </a:r>
            <a:r>
              <a:rPr lang="fr-FR" sz="2800" i="0" dirty="0" smtClean="0"/>
              <a:t> </a:t>
            </a:r>
            <a:r>
              <a:rPr lang="fr-FR" sz="2800" i="0" dirty="0" err="1" smtClean="0"/>
              <a:t>hahazoam-pandresena</a:t>
            </a:r>
            <a:r>
              <a:rPr lang="fr-FR" sz="2800" i="0" dirty="0"/>
              <a:t>;</a:t>
            </a:r>
          </a:p>
          <a:p>
            <a:pPr algn="just"/>
            <a:r>
              <a:rPr lang="fr-FR" sz="2800" i="0" dirty="0" err="1"/>
              <a:t>ary</a:t>
            </a:r>
            <a:r>
              <a:rPr lang="fr-FR" sz="2800" i="0" dirty="0"/>
              <a:t> na </a:t>
            </a:r>
            <a:r>
              <a:rPr lang="fr-FR" sz="2800" i="0" dirty="0" err="1"/>
              <a:t>matanjaka</a:t>
            </a:r>
            <a:r>
              <a:rPr lang="fr-FR" sz="2800" i="0" dirty="0"/>
              <a:t> </a:t>
            </a:r>
            <a:r>
              <a:rPr lang="fr-FR" sz="2800" i="0" dirty="0" err="1"/>
              <a:t>be</a:t>
            </a:r>
            <a:r>
              <a:rPr lang="fr-FR" sz="2800" i="0" dirty="0"/>
              <a:t> </a:t>
            </a:r>
            <a:r>
              <a:rPr lang="fr-FR" sz="2800" i="0" dirty="0" err="1"/>
              <a:t>aza</a:t>
            </a:r>
            <a:r>
              <a:rPr lang="fr-FR" sz="2800" i="0" dirty="0"/>
              <a:t> </a:t>
            </a:r>
            <a:r>
              <a:rPr lang="fr-FR" sz="2800" i="0" dirty="0" err="1" smtClean="0"/>
              <a:t>izy</a:t>
            </a:r>
            <a:r>
              <a:rPr lang="fr-FR" sz="2800" i="0" dirty="0" smtClean="0"/>
              <a:t>, dia </a:t>
            </a:r>
            <a:r>
              <a:rPr lang="fr-FR" sz="2800" i="0" dirty="0" err="1"/>
              <a:t>tsy</a:t>
            </a:r>
            <a:r>
              <a:rPr lang="fr-FR" sz="2800" i="0" dirty="0"/>
              <a:t> </a:t>
            </a:r>
            <a:r>
              <a:rPr lang="fr-FR" sz="2800" i="0" dirty="0" err="1"/>
              <a:t>mahavonjy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mpitaingina</a:t>
            </a:r>
            <a:r>
              <a:rPr lang="fr-FR" sz="2800" i="0" dirty="0"/>
              <a:t> </a:t>
            </a:r>
            <a:r>
              <a:rPr lang="fr-FR" sz="2800" i="0" dirty="0" err="1"/>
              <a:t>azy</a:t>
            </a:r>
            <a:r>
              <a:rPr lang="fr-FR" sz="2800" i="0" dirty="0"/>
              <a:t>.</a:t>
            </a:r>
          </a:p>
          <a:p>
            <a:pPr algn="just"/>
            <a:r>
              <a:rPr lang="fr-FR" sz="2800" i="0" dirty="0" err="1" smtClean="0"/>
              <a:t>Tsinjovin’ny</a:t>
            </a:r>
            <a:r>
              <a:rPr lang="fr-FR" sz="2800" i="0" dirty="0" smtClean="0"/>
              <a:t> TOMPO </a:t>
            </a:r>
            <a:r>
              <a:rPr lang="fr-FR" sz="2800" i="0" dirty="0" err="1" smtClean="0"/>
              <a:t>kosa</a:t>
            </a:r>
            <a:r>
              <a:rPr lang="fr-FR" sz="2800" i="0" dirty="0" smtClean="0"/>
              <a:t> </a:t>
            </a:r>
            <a:r>
              <a:rPr lang="fr-FR" sz="2800" i="0" dirty="0" err="1" smtClean="0"/>
              <a:t>ireo</a:t>
            </a:r>
            <a:r>
              <a:rPr lang="fr-FR" sz="2800" i="0" dirty="0" smtClean="0"/>
              <a:t> </a:t>
            </a:r>
            <a:r>
              <a:rPr lang="fr-FR" sz="2800" i="0" dirty="0" err="1" smtClean="0"/>
              <a:t>mpanaja</a:t>
            </a:r>
            <a:r>
              <a:rPr lang="fr-FR" sz="2800" i="0" dirty="0" smtClean="0"/>
              <a:t> </a:t>
            </a:r>
            <a:r>
              <a:rPr lang="fr-FR" sz="2800" i="0" dirty="0" err="1" smtClean="0"/>
              <a:t>Azy</a:t>
            </a:r>
            <a:r>
              <a:rPr lang="fr-FR" sz="2800" i="0" dirty="0" smtClean="0"/>
              <a:t>, dia </a:t>
            </a:r>
            <a:r>
              <a:rPr lang="fr-FR" sz="2800" i="0" dirty="0" err="1" smtClean="0"/>
              <a:t>ireo</a:t>
            </a:r>
            <a:r>
              <a:rPr lang="fr-FR" sz="2800" i="0" dirty="0" smtClean="0"/>
              <a:t> </a:t>
            </a:r>
            <a:r>
              <a:rPr lang="fr-FR" sz="2800" i="0" dirty="0" err="1" smtClean="0"/>
              <a:t>olona</a:t>
            </a:r>
            <a:r>
              <a:rPr lang="fr-FR" sz="2800" i="0" dirty="0" smtClean="0"/>
              <a:t> </a:t>
            </a:r>
            <a:r>
              <a:rPr lang="fr-FR" sz="2800" i="0" dirty="0" err="1" smtClean="0"/>
              <a:t>miantehitra</a:t>
            </a:r>
            <a:r>
              <a:rPr lang="fr-FR" sz="2800" i="0" dirty="0" smtClean="0"/>
              <a:t> </a:t>
            </a:r>
            <a:r>
              <a:rPr lang="fr-FR" sz="2800" i="0" dirty="0" err="1" smtClean="0"/>
              <a:t>amin’ny</a:t>
            </a:r>
            <a:r>
              <a:rPr lang="fr-FR" sz="2800" i="0" dirty="0"/>
              <a:t> </a:t>
            </a:r>
            <a:r>
              <a:rPr lang="fr-FR" sz="2800" i="0" dirty="0" err="1" smtClean="0"/>
              <a:t>fitiavany</a:t>
            </a:r>
            <a:r>
              <a:rPr lang="fr-FR" sz="2800" i="0" dirty="0" smtClean="0"/>
              <a:t>, </a:t>
            </a:r>
            <a:r>
              <a:rPr lang="fr-FR" sz="2800" i="0" dirty="0" err="1" smtClean="0"/>
              <a:t>mba</a:t>
            </a:r>
            <a:r>
              <a:rPr lang="fr-FR" sz="2800" i="0" dirty="0" smtClean="0"/>
              <a:t> </a:t>
            </a:r>
            <a:r>
              <a:rPr lang="fr-FR" sz="2800" i="0" dirty="0" err="1"/>
              <a:t>hanafaka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ainy</a:t>
            </a:r>
            <a:r>
              <a:rPr lang="fr-FR" sz="2800" i="0" dirty="0"/>
              <a:t> </a:t>
            </a:r>
            <a:r>
              <a:rPr lang="fr-FR" sz="2800" i="0" dirty="0" err="1"/>
              <a:t>amin’ny</a:t>
            </a:r>
            <a:r>
              <a:rPr lang="fr-FR" sz="2800" i="0" dirty="0"/>
              <a:t> </a:t>
            </a:r>
            <a:r>
              <a:rPr lang="fr-FR" sz="2800" i="0" dirty="0" err="1" smtClean="0"/>
              <a:t>fahafatesana</a:t>
            </a:r>
            <a:r>
              <a:rPr lang="fr-FR" sz="2800" i="0" dirty="0" smtClean="0"/>
              <a:t> </a:t>
            </a:r>
            <a:r>
              <a:rPr lang="fr-FR" sz="2800" i="0" dirty="0" err="1" smtClean="0"/>
              <a:t>sy</a:t>
            </a:r>
            <a:r>
              <a:rPr lang="fr-FR" sz="2800" i="0" dirty="0" smtClean="0"/>
              <a:t> </a:t>
            </a:r>
            <a:r>
              <a:rPr lang="fr-FR" sz="2800" i="0" dirty="0" err="1"/>
              <a:t>hamelona</a:t>
            </a:r>
            <a:r>
              <a:rPr lang="fr-FR" sz="2800" i="0" dirty="0"/>
              <a:t> </a:t>
            </a:r>
            <a:r>
              <a:rPr lang="fr-FR" sz="2800" i="0" dirty="0" err="1"/>
              <a:t>azy</a:t>
            </a:r>
            <a:r>
              <a:rPr lang="fr-FR" sz="2800" i="0" dirty="0"/>
              <a:t> na dia </a:t>
            </a:r>
            <a:r>
              <a:rPr lang="fr-FR" sz="2800" i="0" dirty="0" err="1"/>
              <a:t>misy</a:t>
            </a:r>
            <a:r>
              <a:rPr lang="fr-FR" sz="2800" i="0" dirty="0"/>
              <a:t> </a:t>
            </a:r>
            <a:r>
              <a:rPr lang="fr-FR" sz="2800" i="0" dirty="0" err="1"/>
              <a:t>mosary</a:t>
            </a:r>
            <a:r>
              <a:rPr lang="fr-FR" sz="2800" i="0" dirty="0"/>
              <a:t> </a:t>
            </a:r>
            <a:r>
              <a:rPr lang="fr-FR" sz="2800" i="0" dirty="0" err="1"/>
              <a:t>aza</a:t>
            </a:r>
            <a:r>
              <a:rPr lang="fr-FR" sz="2800" i="0" dirty="0"/>
              <a:t>.</a:t>
            </a:r>
          </a:p>
          <a:p>
            <a:pPr algn="just"/>
            <a:endParaRPr lang="fr-FR" sz="2800" i="0" dirty="0"/>
          </a:p>
        </p:txBody>
      </p:sp>
    </p:spTree>
    <p:extLst>
      <p:ext uri="{BB962C8B-B14F-4D97-AF65-F5344CB8AC3E}">
        <p14:creationId xmlns:p14="http://schemas.microsoft.com/office/powerpoint/2010/main" val="278954988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4000401" y="397115"/>
            <a:ext cx="419121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fr-FR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S</a:t>
            </a:r>
            <a:r>
              <a:rPr lang="fr-FR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alamo</a:t>
            </a:r>
            <a:r>
              <a:rPr lang="fr-FR" sz="3200" b="1" dirty="0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 33 /</a:t>
            </a:r>
            <a:r>
              <a:rPr lang="fr-FR" sz="32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Psaume 33</a:t>
            </a:r>
            <a:endParaRPr lang="fr-FR" sz="3200" b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4A1CC549-95E5-41DC-AE2C-90985F1C6FB4}"/>
              </a:ext>
            </a:extLst>
          </p:cNvPr>
          <p:cNvSpPr txBox="1"/>
          <p:nvPr/>
        </p:nvSpPr>
        <p:spPr>
          <a:xfrm>
            <a:off x="2423588" y="1353021"/>
            <a:ext cx="734481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endParaRPr sz="3200" i="1" dirty="0">
              <a:solidFill>
                <a:srgbClr val="0033CC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>
          <a:xfrm>
            <a:off x="6063813" y="973179"/>
            <a:ext cx="4392488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51FA44F0-654E-429F-A245-844ADB32E858}"/>
              </a:ext>
            </a:extLst>
          </p:cNvPr>
          <p:cNvCxnSpPr>
            <a:cxnSpLocks/>
          </p:cNvCxnSpPr>
          <p:nvPr/>
        </p:nvCxnSpPr>
        <p:spPr>
          <a:xfrm>
            <a:off x="1887349" y="973179"/>
            <a:ext cx="424847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D3D009A-F813-10C5-2E2C-A88F58F2C8F0}"/>
              </a:ext>
            </a:extLst>
          </p:cNvPr>
          <p:cNvSpPr txBox="1"/>
          <p:nvPr/>
        </p:nvSpPr>
        <p:spPr>
          <a:xfrm>
            <a:off x="683123" y="1353021"/>
            <a:ext cx="10905395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 i="1">
                <a:solidFill>
                  <a:schemeClr val="tx1"/>
                </a:solidFill>
              </a:defRPr>
            </a:lvl1pPr>
          </a:lstStyle>
          <a:p>
            <a:pPr algn="just"/>
            <a:r>
              <a:rPr lang="fr-FR" sz="2800" b="1" i="0" u="sng" dirty="0" err="1" smtClean="0"/>
              <a:t>Fiangonana</a:t>
            </a:r>
            <a:r>
              <a:rPr lang="fr-FR" sz="2800" b="1" i="0" u="sng" dirty="0" smtClean="0"/>
              <a:t> (</a:t>
            </a:r>
            <a:r>
              <a:rPr lang="pt-PT" sz="2800" b="1" dirty="0"/>
              <a:t>and.20-22</a:t>
            </a:r>
            <a:r>
              <a:rPr lang="fr-FR" sz="2800" b="1" i="0" u="sng" dirty="0" smtClean="0"/>
              <a:t>):</a:t>
            </a:r>
            <a:endParaRPr lang="fr-FR" sz="2800" b="1" i="0" u="sng" dirty="0"/>
          </a:p>
          <a:p>
            <a:pPr algn="just"/>
            <a:r>
              <a:rPr lang="fr-FR" sz="2800" i="0" dirty="0" err="1"/>
              <a:t>Miandry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TOMPO </a:t>
            </a:r>
            <a:r>
              <a:rPr lang="fr-FR" sz="2800" i="0" dirty="0" err="1"/>
              <a:t>tokoa</a:t>
            </a:r>
            <a:r>
              <a:rPr lang="fr-FR" sz="2800" i="0" dirty="0"/>
              <a:t> </a:t>
            </a:r>
            <a:r>
              <a:rPr lang="fr-FR" sz="2800" i="0" dirty="0" err="1" smtClean="0"/>
              <a:t>isika</a:t>
            </a:r>
            <a:r>
              <a:rPr lang="fr-FR" sz="2800" i="0" dirty="0" smtClean="0"/>
              <a:t>: </a:t>
            </a:r>
            <a:r>
              <a:rPr lang="fr-FR" sz="2800" i="0" dirty="0" err="1" smtClean="0"/>
              <a:t>famonjena</a:t>
            </a:r>
            <a:r>
              <a:rPr lang="fr-FR" sz="2800" i="0" dirty="0" smtClean="0"/>
              <a:t> </a:t>
            </a:r>
            <a:r>
              <a:rPr lang="fr-FR" sz="2800" i="0" dirty="0" err="1"/>
              <a:t>sy</a:t>
            </a:r>
            <a:r>
              <a:rPr lang="fr-FR" sz="2800" i="0" dirty="0"/>
              <a:t> </a:t>
            </a:r>
            <a:r>
              <a:rPr lang="fr-FR" sz="2800" i="0" dirty="0" err="1"/>
              <a:t>fiarovana</a:t>
            </a:r>
            <a:r>
              <a:rPr lang="fr-FR" sz="2800" i="0" dirty="0"/>
              <a:t> ho </a:t>
            </a:r>
            <a:r>
              <a:rPr lang="fr-FR" sz="2800" i="0" dirty="0" err="1"/>
              <a:t>antsika</a:t>
            </a:r>
            <a:r>
              <a:rPr lang="fr-FR" sz="2800" i="0" dirty="0"/>
              <a:t> </a:t>
            </a:r>
            <a:r>
              <a:rPr lang="fr-FR" sz="2800" i="0" dirty="0" err="1"/>
              <a:t>Izy</a:t>
            </a:r>
            <a:r>
              <a:rPr lang="fr-FR" sz="2800" i="0" dirty="0"/>
              <a:t>.</a:t>
            </a:r>
          </a:p>
          <a:p>
            <a:pPr algn="just"/>
            <a:r>
              <a:rPr lang="fr-FR" sz="2800" i="0" dirty="0" err="1"/>
              <a:t>Eny</a:t>
            </a:r>
            <a:r>
              <a:rPr lang="fr-FR" sz="2800" i="0" dirty="0"/>
              <a:t>, </a:t>
            </a:r>
            <a:r>
              <a:rPr lang="fr-FR" sz="2800" i="0" dirty="0" err="1"/>
              <a:t>Izy</a:t>
            </a:r>
            <a:r>
              <a:rPr lang="fr-FR" sz="2800" i="0" dirty="0"/>
              <a:t> </a:t>
            </a:r>
            <a:r>
              <a:rPr lang="fr-FR" sz="2800" i="0" dirty="0" err="1"/>
              <a:t>Tompo</a:t>
            </a:r>
            <a:r>
              <a:rPr lang="fr-FR" sz="2800" i="0" dirty="0"/>
              <a:t> no </a:t>
            </a:r>
            <a:r>
              <a:rPr lang="fr-FR" sz="2800" i="0" dirty="0" err="1"/>
              <a:t>ifalian’ny</a:t>
            </a:r>
            <a:r>
              <a:rPr lang="fr-FR" sz="2800" i="0" dirty="0"/>
              <a:t> </a:t>
            </a:r>
            <a:r>
              <a:rPr lang="fr-FR" sz="2800" i="0" dirty="0" err="1" smtClean="0"/>
              <a:t>fontsika</a:t>
            </a:r>
            <a:r>
              <a:rPr lang="fr-FR" sz="2800" i="0" dirty="0" smtClean="0"/>
              <a:t>; </a:t>
            </a:r>
            <a:r>
              <a:rPr lang="fr-FR" sz="2800" i="0" dirty="0" err="1" smtClean="0"/>
              <a:t>masina</a:t>
            </a:r>
            <a:r>
              <a:rPr lang="fr-FR" sz="2800" i="0" dirty="0" smtClean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anarany</a:t>
            </a:r>
            <a:r>
              <a:rPr lang="fr-FR" sz="2800" i="0" dirty="0"/>
              <a:t> ka </a:t>
            </a:r>
            <a:r>
              <a:rPr lang="fr-FR" sz="2800" i="0" dirty="0" err="1" smtClean="0"/>
              <a:t>itokiantsika</a:t>
            </a:r>
            <a:r>
              <a:rPr lang="fr-FR" sz="2800" i="0" dirty="0" smtClean="0"/>
              <a:t>. TOMPO </a:t>
            </a:r>
            <a:r>
              <a:rPr lang="fr-FR" sz="2800" i="0" dirty="0"/>
              <a:t>ô, ho </a:t>
            </a:r>
            <a:r>
              <a:rPr lang="fr-FR" sz="2800" i="0" dirty="0" err="1"/>
              <a:t>aminay</a:t>
            </a:r>
            <a:r>
              <a:rPr lang="fr-FR" sz="2800" i="0" dirty="0"/>
              <a:t> </a:t>
            </a:r>
            <a:r>
              <a:rPr lang="fr-FR" sz="2800" i="0" dirty="0" err="1"/>
              <a:t>anie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 smtClean="0"/>
              <a:t>fitiavanao</a:t>
            </a:r>
            <a:r>
              <a:rPr lang="fr-FR" sz="2800" i="0" dirty="0" smtClean="0"/>
              <a:t> </a:t>
            </a:r>
            <a:r>
              <a:rPr lang="fr-FR" sz="2800" i="0" dirty="0" err="1" smtClean="0"/>
              <a:t>araka</a:t>
            </a:r>
            <a:r>
              <a:rPr lang="fr-FR" sz="2800" i="0" dirty="0" smtClean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ianteheranay</a:t>
            </a:r>
            <a:r>
              <a:rPr lang="fr-FR" sz="2800" i="0" dirty="0"/>
              <a:t> </a:t>
            </a:r>
            <a:r>
              <a:rPr lang="fr-FR" sz="2800" i="0" dirty="0" err="1"/>
              <a:t>aminao</a:t>
            </a:r>
            <a:r>
              <a:rPr lang="fr-FR" sz="2800" i="0" dirty="0" smtClean="0"/>
              <a:t>!</a:t>
            </a:r>
            <a:endParaRPr lang="fr-FR" sz="2800" i="0" dirty="0"/>
          </a:p>
        </p:txBody>
      </p:sp>
    </p:spTree>
    <p:extLst>
      <p:ext uri="{BB962C8B-B14F-4D97-AF65-F5344CB8AC3E}">
        <p14:creationId xmlns:p14="http://schemas.microsoft.com/office/powerpoint/2010/main" val="10052606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7" name="Rectangle 11"/>
          <p:cNvSpPr txBox="1"/>
          <p:nvPr/>
        </p:nvSpPr>
        <p:spPr>
          <a:xfrm>
            <a:off x="1631504" y="2554401"/>
            <a:ext cx="9577064" cy="1749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Chant </a:t>
            </a:r>
          </a:p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 sz="3200" b="1" dirty="0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FF 48</a:t>
            </a:r>
          </a:p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 sz="3200" b="1" dirty="0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« </a:t>
            </a:r>
            <a:r>
              <a:rPr lang="it-IT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Andriamanitra fitiavana Ianao ! »</a:t>
            </a:r>
            <a:endParaRPr lang="en-US" sz="3200" b="1" i="1" dirty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8430368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3352" y="1319390"/>
            <a:ext cx="5904656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3200" i="1" dirty="0">
                <a:solidFill>
                  <a:schemeClr val="tx1"/>
                </a:solidFill>
              </a:rPr>
              <a:t>1. </a:t>
            </a:r>
            <a:r>
              <a:rPr lang="fr-FR" sz="3200" i="1" dirty="0" err="1">
                <a:solidFill>
                  <a:schemeClr val="tx1"/>
                </a:solidFill>
              </a:rPr>
              <a:t>Andriamanitra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fitiavana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 smtClean="0">
                <a:solidFill>
                  <a:schemeClr val="tx1"/>
                </a:solidFill>
              </a:rPr>
              <a:t>Ianao</a:t>
            </a:r>
            <a:r>
              <a:rPr lang="fr-FR" sz="3200" i="1" dirty="0" smtClean="0">
                <a:solidFill>
                  <a:schemeClr val="tx1"/>
                </a:solidFill>
              </a:rPr>
              <a:t>!</a:t>
            </a:r>
            <a:endParaRPr lang="fr-FR" sz="3200" i="1" dirty="0">
              <a:solidFill>
                <a:schemeClr val="tx1"/>
              </a:solidFill>
            </a:endParaRPr>
          </a:p>
          <a:p>
            <a:r>
              <a:rPr lang="fr-FR" sz="3200" i="1" dirty="0">
                <a:solidFill>
                  <a:schemeClr val="tx1"/>
                </a:solidFill>
              </a:rPr>
              <a:t>Ka </a:t>
            </a:r>
            <a:r>
              <a:rPr lang="fr-FR" sz="3200" i="1" dirty="0" err="1">
                <a:solidFill>
                  <a:schemeClr val="tx1"/>
                </a:solidFill>
              </a:rPr>
              <a:t>mihevitra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ny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momba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anay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ety</a:t>
            </a:r>
            <a:r>
              <a:rPr lang="fr-FR" sz="3200" i="1" dirty="0">
                <a:solidFill>
                  <a:schemeClr val="tx1"/>
                </a:solidFill>
              </a:rPr>
              <a:t>,</a:t>
            </a:r>
          </a:p>
          <a:p>
            <a:r>
              <a:rPr lang="fr-FR" sz="3200" i="1" dirty="0" err="1">
                <a:solidFill>
                  <a:schemeClr val="tx1"/>
                </a:solidFill>
              </a:rPr>
              <a:t>Raha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mifoha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maraina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izahay</a:t>
            </a:r>
            <a:endParaRPr lang="fr-FR" sz="3200" i="1" dirty="0">
              <a:solidFill>
                <a:schemeClr val="tx1"/>
              </a:solidFill>
            </a:endParaRPr>
          </a:p>
          <a:p>
            <a:r>
              <a:rPr lang="fr-FR" sz="3200" i="1" dirty="0">
                <a:solidFill>
                  <a:schemeClr val="tx1"/>
                </a:solidFill>
              </a:rPr>
              <a:t>Dia </a:t>
            </a:r>
            <a:r>
              <a:rPr lang="fr-FR" sz="3200" i="1" dirty="0" err="1">
                <a:solidFill>
                  <a:schemeClr val="tx1"/>
                </a:solidFill>
              </a:rPr>
              <a:t>tsy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afaka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am-bavanay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ny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hoe</a:t>
            </a:r>
            <a:r>
              <a:rPr lang="fr-FR" sz="3200" i="1" dirty="0">
                <a:solidFill>
                  <a:schemeClr val="tx1"/>
                </a:solidFill>
              </a:rPr>
              <a:t> :</a:t>
            </a:r>
          </a:p>
          <a:p>
            <a:r>
              <a:rPr lang="fr-FR" sz="3200" i="1" dirty="0" err="1">
                <a:solidFill>
                  <a:schemeClr val="tx1"/>
                </a:solidFill>
              </a:rPr>
              <a:t>Ampy</a:t>
            </a:r>
            <a:r>
              <a:rPr lang="fr-FR" sz="3200" i="1" dirty="0">
                <a:solidFill>
                  <a:schemeClr val="tx1"/>
                </a:solidFill>
              </a:rPr>
              <a:t> ho </a:t>
            </a:r>
            <a:r>
              <a:rPr lang="fr-FR" sz="3200" i="1" dirty="0" err="1">
                <a:solidFill>
                  <a:schemeClr val="tx1"/>
                </a:solidFill>
              </a:rPr>
              <a:t>anay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ny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Fahasoavanao</a:t>
            </a:r>
            <a:r>
              <a:rPr lang="fr-FR" sz="3200" i="1" dirty="0">
                <a:solidFill>
                  <a:schemeClr val="tx1"/>
                </a:solidFill>
              </a:rPr>
              <a:t> !</a:t>
            </a:r>
          </a:p>
          <a:p>
            <a:endParaRPr lang="fr-FR" sz="3200" i="1" dirty="0" smtClean="0">
              <a:solidFill>
                <a:schemeClr val="tx1"/>
              </a:solidFill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F1A3F172-1F81-F903-06D9-2C7DE5075932}"/>
              </a:ext>
            </a:extLst>
          </p:cNvPr>
          <p:cNvSpPr txBox="1"/>
          <p:nvPr/>
        </p:nvSpPr>
        <p:spPr>
          <a:xfrm>
            <a:off x="1580866" y="178714"/>
            <a:ext cx="957706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Chant </a:t>
            </a:r>
            <a:r>
              <a:rPr lang="fr-FR" sz="3200" b="1" dirty="0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 </a:t>
            </a:r>
            <a:r>
              <a:rPr lang="it-IT" sz="3200" b="1" dirty="0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FF </a:t>
            </a:r>
            <a:r>
              <a:rPr lang="it-IT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48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="" xmlns:a16="http://schemas.microsoft.com/office/drawing/2014/main" id="{195E1D27-FC3B-C5B6-DF9A-719ECFCF67A5}"/>
              </a:ext>
            </a:extLst>
          </p:cNvPr>
          <p:cNvSpPr txBox="1"/>
          <p:nvPr/>
        </p:nvSpPr>
        <p:spPr>
          <a:xfrm>
            <a:off x="6384033" y="1319390"/>
            <a:ext cx="5807968" cy="5509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3200" b="1" i="1" dirty="0" err="1">
                <a:solidFill>
                  <a:schemeClr val="tx1"/>
                </a:solidFill>
              </a:rPr>
              <a:t>Fiv</a:t>
            </a:r>
            <a:r>
              <a:rPr lang="fr-FR" sz="3200" b="1" i="1" dirty="0">
                <a:solidFill>
                  <a:schemeClr val="tx1"/>
                </a:solidFill>
              </a:rPr>
              <a:t> : </a:t>
            </a:r>
            <a:r>
              <a:rPr lang="fr-FR" sz="3200" b="1" i="1" dirty="0" err="1">
                <a:solidFill>
                  <a:schemeClr val="tx1"/>
                </a:solidFill>
              </a:rPr>
              <a:t>Raha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maraina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mibaliaka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ny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andronay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ety</a:t>
            </a:r>
            <a:endParaRPr lang="fr-FR" sz="3200" b="1" i="1" dirty="0">
              <a:solidFill>
                <a:schemeClr val="tx1"/>
              </a:solidFill>
            </a:endParaRPr>
          </a:p>
          <a:p>
            <a:r>
              <a:rPr lang="fr-FR" sz="3200" b="1" i="1" dirty="0" err="1">
                <a:solidFill>
                  <a:schemeClr val="tx1"/>
                </a:solidFill>
              </a:rPr>
              <a:t>Ianao</a:t>
            </a:r>
            <a:r>
              <a:rPr lang="fr-FR" sz="3200" b="1" i="1" dirty="0">
                <a:solidFill>
                  <a:schemeClr val="tx1"/>
                </a:solidFill>
              </a:rPr>
              <a:t> no </a:t>
            </a:r>
            <a:r>
              <a:rPr lang="fr-FR" sz="3200" b="1" i="1" dirty="0" err="1">
                <a:solidFill>
                  <a:schemeClr val="tx1"/>
                </a:solidFill>
              </a:rPr>
              <a:t>masoandro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niaviany</a:t>
            </a:r>
            <a:r>
              <a:rPr lang="fr-FR" sz="3200" b="1" i="1" dirty="0">
                <a:solidFill>
                  <a:schemeClr val="tx1"/>
                </a:solidFill>
              </a:rPr>
              <a:t> ;</a:t>
            </a:r>
          </a:p>
          <a:p>
            <a:r>
              <a:rPr lang="fr-FR" sz="3200" b="1" i="1" dirty="0" err="1">
                <a:solidFill>
                  <a:schemeClr val="tx1"/>
                </a:solidFill>
              </a:rPr>
              <a:t>Raha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ny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alin’ny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ririnina</a:t>
            </a:r>
            <a:r>
              <a:rPr lang="fr-FR" sz="3200" b="1" i="1" dirty="0">
                <a:solidFill>
                  <a:schemeClr val="tx1"/>
                </a:solidFill>
              </a:rPr>
              <a:t> no </a:t>
            </a:r>
            <a:r>
              <a:rPr lang="fr-FR" sz="3200" b="1" i="1" dirty="0" err="1">
                <a:solidFill>
                  <a:schemeClr val="tx1"/>
                </a:solidFill>
              </a:rPr>
              <a:t>handalo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ety</a:t>
            </a:r>
            <a:endParaRPr lang="fr-FR" sz="3200" b="1" i="1" dirty="0">
              <a:solidFill>
                <a:schemeClr val="tx1"/>
              </a:solidFill>
            </a:endParaRPr>
          </a:p>
          <a:p>
            <a:r>
              <a:rPr lang="fr-FR" sz="3200" b="1" i="1" dirty="0" err="1">
                <a:solidFill>
                  <a:schemeClr val="tx1"/>
                </a:solidFill>
              </a:rPr>
              <a:t>Ianao</a:t>
            </a:r>
            <a:r>
              <a:rPr lang="fr-FR" sz="3200" b="1" i="1" dirty="0">
                <a:solidFill>
                  <a:schemeClr val="tx1"/>
                </a:solidFill>
              </a:rPr>
              <a:t> no </a:t>
            </a:r>
            <a:r>
              <a:rPr lang="fr-FR" sz="3200" b="1" i="1" dirty="0" err="1">
                <a:solidFill>
                  <a:schemeClr val="tx1"/>
                </a:solidFill>
              </a:rPr>
              <a:t>kintana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hitantana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ny</a:t>
            </a:r>
            <a:r>
              <a:rPr lang="fr-FR" sz="3200" b="1" i="1" dirty="0">
                <a:solidFill>
                  <a:schemeClr val="tx1"/>
                </a:solidFill>
              </a:rPr>
              <a:t> dia</a:t>
            </a:r>
          </a:p>
          <a:p>
            <a:r>
              <a:rPr lang="fr-FR" sz="3200" b="1" i="1" dirty="0">
                <a:solidFill>
                  <a:schemeClr val="tx1"/>
                </a:solidFill>
              </a:rPr>
              <a:t>Ka </a:t>
            </a:r>
            <a:r>
              <a:rPr lang="fr-FR" sz="3200" b="1" i="1" dirty="0" err="1">
                <a:solidFill>
                  <a:schemeClr val="tx1"/>
                </a:solidFill>
              </a:rPr>
              <a:t>ny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vavaka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atao</a:t>
            </a:r>
            <a:endParaRPr lang="fr-FR" sz="3200" b="1" i="1" dirty="0">
              <a:solidFill>
                <a:schemeClr val="tx1"/>
              </a:solidFill>
            </a:endParaRPr>
          </a:p>
          <a:p>
            <a:r>
              <a:rPr lang="fr-FR" sz="3200" b="1" i="1" dirty="0" err="1">
                <a:solidFill>
                  <a:schemeClr val="tx1"/>
                </a:solidFill>
              </a:rPr>
              <a:t>Izay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mipololotra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am-ponay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ao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hoe</a:t>
            </a:r>
            <a:r>
              <a:rPr lang="fr-FR" sz="3200" b="1" i="1" dirty="0">
                <a:solidFill>
                  <a:schemeClr val="tx1"/>
                </a:solidFill>
              </a:rPr>
              <a:t> :</a:t>
            </a:r>
          </a:p>
          <a:p>
            <a:r>
              <a:rPr lang="fr-FR" sz="3200" b="1" i="1" dirty="0" err="1">
                <a:solidFill>
                  <a:schemeClr val="tx1"/>
                </a:solidFill>
              </a:rPr>
              <a:t>lzahay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anie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hatoky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Anao</a:t>
            </a:r>
            <a:r>
              <a:rPr lang="fr-FR" sz="3200" b="1" i="1" dirty="0">
                <a:solidFill>
                  <a:schemeClr val="tx1"/>
                </a:solidFill>
              </a:rPr>
              <a:t> !</a:t>
            </a:r>
            <a:endParaRPr lang="fr-FR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1858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319390"/>
            <a:ext cx="5951984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3200" i="1" dirty="0">
                <a:solidFill>
                  <a:schemeClr val="tx1"/>
                </a:solidFill>
              </a:rPr>
              <a:t>2. </a:t>
            </a:r>
            <a:r>
              <a:rPr lang="fr-FR" sz="3200" i="1" dirty="0" err="1">
                <a:solidFill>
                  <a:schemeClr val="tx1"/>
                </a:solidFill>
              </a:rPr>
              <a:t>Andriamanitra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fitiavana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lanao</a:t>
            </a:r>
            <a:r>
              <a:rPr lang="fr-FR" sz="3200" i="1" dirty="0">
                <a:solidFill>
                  <a:schemeClr val="tx1"/>
                </a:solidFill>
              </a:rPr>
              <a:t> !</a:t>
            </a:r>
          </a:p>
          <a:p>
            <a:r>
              <a:rPr lang="fr-FR" sz="3200" i="1" dirty="0">
                <a:solidFill>
                  <a:schemeClr val="tx1"/>
                </a:solidFill>
              </a:rPr>
              <a:t>Ka </a:t>
            </a:r>
            <a:r>
              <a:rPr lang="fr-FR" sz="3200" i="1" dirty="0" err="1">
                <a:solidFill>
                  <a:schemeClr val="tx1"/>
                </a:solidFill>
              </a:rPr>
              <a:t>mitantana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ny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dianay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ety</a:t>
            </a:r>
            <a:r>
              <a:rPr lang="fr-FR" sz="3200" i="1" dirty="0">
                <a:solidFill>
                  <a:schemeClr val="tx1"/>
                </a:solidFill>
              </a:rPr>
              <a:t> ;</a:t>
            </a:r>
          </a:p>
          <a:p>
            <a:r>
              <a:rPr lang="fr-FR" sz="3200" i="1" dirty="0" err="1">
                <a:solidFill>
                  <a:schemeClr val="tx1"/>
                </a:solidFill>
              </a:rPr>
              <a:t>Raha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mandimby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ny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andro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ny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alina</a:t>
            </a:r>
            <a:endParaRPr lang="fr-FR" sz="3200" i="1" dirty="0">
              <a:solidFill>
                <a:schemeClr val="tx1"/>
              </a:solidFill>
            </a:endParaRPr>
          </a:p>
          <a:p>
            <a:r>
              <a:rPr lang="fr-FR" sz="3200" i="1" dirty="0" err="1">
                <a:solidFill>
                  <a:schemeClr val="tx1"/>
                </a:solidFill>
              </a:rPr>
              <a:t>Mbola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tokana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ny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deranay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hoe</a:t>
            </a:r>
            <a:r>
              <a:rPr lang="fr-FR" sz="3200" i="1" dirty="0">
                <a:solidFill>
                  <a:schemeClr val="tx1"/>
                </a:solidFill>
              </a:rPr>
              <a:t> :</a:t>
            </a:r>
          </a:p>
          <a:p>
            <a:r>
              <a:rPr lang="fr-FR" sz="3200" i="1" dirty="0" err="1">
                <a:solidFill>
                  <a:schemeClr val="tx1"/>
                </a:solidFill>
              </a:rPr>
              <a:t>Ampy</a:t>
            </a:r>
            <a:r>
              <a:rPr lang="fr-FR" sz="3200" i="1" dirty="0">
                <a:solidFill>
                  <a:schemeClr val="tx1"/>
                </a:solidFill>
              </a:rPr>
              <a:t> ho </a:t>
            </a:r>
            <a:r>
              <a:rPr lang="fr-FR" sz="3200" i="1" dirty="0" err="1">
                <a:solidFill>
                  <a:schemeClr val="tx1"/>
                </a:solidFill>
              </a:rPr>
              <a:t>anay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ny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fahasoavanao</a:t>
            </a:r>
            <a:r>
              <a:rPr lang="fr-FR" sz="3200" i="1" dirty="0">
                <a:solidFill>
                  <a:schemeClr val="tx1"/>
                </a:solidFill>
              </a:rPr>
              <a:t> !</a:t>
            </a:r>
          </a:p>
          <a:p>
            <a:endParaRPr lang="fr-FR" sz="3200" i="1" dirty="0" smtClean="0">
              <a:solidFill>
                <a:schemeClr val="tx1"/>
              </a:solidFill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F1A3F172-1F81-F903-06D9-2C7DE5075932}"/>
              </a:ext>
            </a:extLst>
          </p:cNvPr>
          <p:cNvSpPr txBox="1"/>
          <p:nvPr/>
        </p:nvSpPr>
        <p:spPr>
          <a:xfrm>
            <a:off x="1580866" y="178714"/>
            <a:ext cx="957706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Chant </a:t>
            </a:r>
            <a:r>
              <a:rPr lang="fr-FR" sz="3200" b="1" dirty="0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 </a:t>
            </a:r>
            <a:r>
              <a:rPr lang="it-IT" sz="3200" b="1" dirty="0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FF </a:t>
            </a:r>
            <a:r>
              <a:rPr lang="it-IT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48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="" xmlns:a16="http://schemas.microsoft.com/office/drawing/2014/main" id="{195E1D27-FC3B-C5B6-DF9A-719ECFCF67A5}"/>
              </a:ext>
            </a:extLst>
          </p:cNvPr>
          <p:cNvSpPr txBox="1"/>
          <p:nvPr/>
        </p:nvSpPr>
        <p:spPr>
          <a:xfrm>
            <a:off x="6384033" y="1319390"/>
            <a:ext cx="5807968" cy="5509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3200" b="1" i="1" dirty="0" err="1">
                <a:solidFill>
                  <a:schemeClr val="tx1"/>
                </a:solidFill>
              </a:rPr>
              <a:t>Fiv</a:t>
            </a:r>
            <a:r>
              <a:rPr lang="fr-FR" sz="3200" b="1" i="1" dirty="0">
                <a:solidFill>
                  <a:schemeClr val="tx1"/>
                </a:solidFill>
              </a:rPr>
              <a:t> : </a:t>
            </a:r>
            <a:r>
              <a:rPr lang="fr-FR" sz="3200" b="1" i="1" dirty="0" err="1">
                <a:solidFill>
                  <a:schemeClr val="tx1"/>
                </a:solidFill>
              </a:rPr>
              <a:t>Raha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maraina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mibaliaka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ny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andronay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ety</a:t>
            </a:r>
            <a:endParaRPr lang="fr-FR" sz="3200" b="1" i="1" dirty="0">
              <a:solidFill>
                <a:schemeClr val="tx1"/>
              </a:solidFill>
            </a:endParaRPr>
          </a:p>
          <a:p>
            <a:r>
              <a:rPr lang="fr-FR" sz="3200" b="1" i="1" dirty="0" err="1">
                <a:solidFill>
                  <a:schemeClr val="tx1"/>
                </a:solidFill>
              </a:rPr>
              <a:t>Ianao</a:t>
            </a:r>
            <a:r>
              <a:rPr lang="fr-FR" sz="3200" b="1" i="1" dirty="0">
                <a:solidFill>
                  <a:schemeClr val="tx1"/>
                </a:solidFill>
              </a:rPr>
              <a:t> no </a:t>
            </a:r>
            <a:r>
              <a:rPr lang="fr-FR" sz="3200" b="1" i="1" dirty="0" err="1">
                <a:solidFill>
                  <a:schemeClr val="tx1"/>
                </a:solidFill>
              </a:rPr>
              <a:t>masoandro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niaviany</a:t>
            </a:r>
            <a:r>
              <a:rPr lang="fr-FR" sz="3200" b="1" i="1" dirty="0">
                <a:solidFill>
                  <a:schemeClr val="tx1"/>
                </a:solidFill>
              </a:rPr>
              <a:t> ;</a:t>
            </a:r>
          </a:p>
          <a:p>
            <a:r>
              <a:rPr lang="fr-FR" sz="3200" b="1" i="1" dirty="0" err="1">
                <a:solidFill>
                  <a:schemeClr val="tx1"/>
                </a:solidFill>
              </a:rPr>
              <a:t>Raha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ny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alin’ny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ririnina</a:t>
            </a:r>
            <a:r>
              <a:rPr lang="fr-FR" sz="3200" b="1" i="1" dirty="0">
                <a:solidFill>
                  <a:schemeClr val="tx1"/>
                </a:solidFill>
              </a:rPr>
              <a:t> no </a:t>
            </a:r>
            <a:r>
              <a:rPr lang="fr-FR" sz="3200" b="1" i="1" dirty="0" err="1">
                <a:solidFill>
                  <a:schemeClr val="tx1"/>
                </a:solidFill>
              </a:rPr>
              <a:t>handalo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ety</a:t>
            </a:r>
            <a:endParaRPr lang="fr-FR" sz="3200" b="1" i="1" dirty="0">
              <a:solidFill>
                <a:schemeClr val="tx1"/>
              </a:solidFill>
            </a:endParaRPr>
          </a:p>
          <a:p>
            <a:r>
              <a:rPr lang="fr-FR" sz="3200" b="1" i="1" dirty="0" err="1">
                <a:solidFill>
                  <a:schemeClr val="tx1"/>
                </a:solidFill>
              </a:rPr>
              <a:t>Ianao</a:t>
            </a:r>
            <a:r>
              <a:rPr lang="fr-FR" sz="3200" b="1" i="1" dirty="0">
                <a:solidFill>
                  <a:schemeClr val="tx1"/>
                </a:solidFill>
              </a:rPr>
              <a:t> no </a:t>
            </a:r>
            <a:r>
              <a:rPr lang="fr-FR" sz="3200" b="1" i="1" dirty="0" err="1">
                <a:solidFill>
                  <a:schemeClr val="tx1"/>
                </a:solidFill>
              </a:rPr>
              <a:t>kintana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hitantana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ny</a:t>
            </a:r>
            <a:r>
              <a:rPr lang="fr-FR" sz="3200" b="1" i="1" dirty="0">
                <a:solidFill>
                  <a:schemeClr val="tx1"/>
                </a:solidFill>
              </a:rPr>
              <a:t> dia</a:t>
            </a:r>
          </a:p>
          <a:p>
            <a:r>
              <a:rPr lang="fr-FR" sz="3200" b="1" i="1" dirty="0">
                <a:solidFill>
                  <a:schemeClr val="tx1"/>
                </a:solidFill>
              </a:rPr>
              <a:t>Ka </a:t>
            </a:r>
            <a:r>
              <a:rPr lang="fr-FR" sz="3200" b="1" i="1" dirty="0" err="1">
                <a:solidFill>
                  <a:schemeClr val="tx1"/>
                </a:solidFill>
              </a:rPr>
              <a:t>ny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vavaka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atao</a:t>
            </a:r>
            <a:endParaRPr lang="fr-FR" sz="3200" b="1" i="1" dirty="0">
              <a:solidFill>
                <a:schemeClr val="tx1"/>
              </a:solidFill>
            </a:endParaRPr>
          </a:p>
          <a:p>
            <a:r>
              <a:rPr lang="fr-FR" sz="3200" b="1" i="1" dirty="0" err="1">
                <a:solidFill>
                  <a:schemeClr val="tx1"/>
                </a:solidFill>
              </a:rPr>
              <a:t>Izay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mipololotra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am-ponay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ao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hoe</a:t>
            </a:r>
            <a:r>
              <a:rPr lang="fr-FR" sz="3200" b="1" i="1" dirty="0">
                <a:solidFill>
                  <a:schemeClr val="tx1"/>
                </a:solidFill>
              </a:rPr>
              <a:t> :</a:t>
            </a:r>
          </a:p>
          <a:p>
            <a:r>
              <a:rPr lang="fr-FR" sz="3200" b="1" i="1" dirty="0" err="1">
                <a:solidFill>
                  <a:schemeClr val="tx1"/>
                </a:solidFill>
              </a:rPr>
              <a:t>lzahay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anie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hatoky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Anao</a:t>
            </a:r>
            <a:r>
              <a:rPr lang="fr-FR" sz="3200" b="1" i="1" dirty="0">
                <a:solidFill>
                  <a:schemeClr val="tx1"/>
                </a:solidFill>
              </a:rPr>
              <a:t> !</a:t>
            </a:r>
            <a:endParaRPr lang="fr-FR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830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E5C9011-DE92-4033-85DD-E39432EE9999}"/>
              </a:ext>
            </a:extLst>
          </p:cNvPr>
          <p:cNvSpPr txBox="1"/>
          <p:nvPr/>
        </p:nvSpPr>
        <p:spPr>
          <a:xfrm>
            <a:off x="3287689" y="2852937"/>
            <a:ext cx="6120680" cy="2790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 err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sym typeface="Trebuchet MS"/>
              </a:rPr>
              <a:t>Vavaka</a:t>
            </a: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sym typeface="Trebuchet MS"/>
              </a:rPr>
              <a:t> </a:t>
            </a:r>
            <a:r>
              <a:rPr lang="fr-FR" sz="3200" b="1" dirty="0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sym typeface="Trebuchet MS"/>
              </a:rPr>
              <a:t>FIHAONANA</a:t>
            </a:r>
          </a:p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800" b="1" i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sym typeface="Trebuchet MS"/>
              </a:rPr>
              <a:t>(Prière </a:t>
            </a:r>
            <a:r>
              <a:rPr lang="fr-FR" sz="2800" b="1" i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sym typeface="Trebuchet MS"/>
              </a:rPr>
              <a:t>d’Évocation-Invocation</a:t>
            </a:r>
            <a:r>
              <a:rPr lang="fr-FR" sz="2800" b="1" i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sym typeface="Trebuchet MS"/>
              </a:rPr>
              <a:t>)</a:t>
            </a:r>
          </a:p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endParaRPr lang="fr-FR" sz="2800" b="1" i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Constantia" pitchFamily="18" charset="0"/>
              <a:sym typeface="Trebuchet MS"/>
            </a:endParaRPr>
          </a:p>
          <a:p>
            <a:pPr indent="12700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endParaRPr lang="fr-FR" sz="3200" i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indent="12700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dirty="0" err="1" smtClean="0"/>
              <a:t>Feon</a:t>
            </a:r>
            <a:r>
              <a:rPr lang="fr-FR" sz="3200" dirty="0" smtClean="0"/>
              <a:t>-java-</a:t>
            </a:r>
            <a:r>
              <a:rPr lang="fr-FR" sz="3200" dirty="0" err="1" smtClean="0"/>
              <a:t>maneno</a:t>
            </a:r>
            <a:r>
              <a:rPr lang="fr-FR" sz="3200" dirty="0"/>
              <a:t> /</a:t>
            </a:r>
            <a:r>
              <a:rPr lang="fr-FR" sz="3200" dirty="0" smtClean="0"/>
              <a:t> </a:t>
            </a:r>
            <a:r>
              <a:rPr lang="fr-FR" sz="3200" i="1" dirty="0" smtClean="0">
                <a:solidFill>
                  <a:srgbClr val="0000FF"/>
                </a:solidFill>
                <a:latin typeface="Trebuchet MS" pitchFamily="34" charset="0"/>
              </a:rPr>
              <a:t>interlude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79083712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1" name="Rectangle 1"/>
          <p:cNvSpPr>
            <a:spLocks noChangeArrowheads="1"/>
          </p:cNvSpPr>
          <p:nvPr/>
        </p:nvSpPr>
        <p:spPr bwMode="auto">
          <a:xfrm>
            <a:off x="1524000" y="1348800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9B64F72-E18D-CA1B-0B7D-5560F568925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99456" y="2459891"/>
            <a:ext cx="9914317" cy="1152525"/>
          </a:xfrm>
        </p:spPr>
        <p:txBody>
          <a:bodyPr/>
          <a:lstStyle/>
          <a:p>
            <a:pPr marL="0" indent="0" algn="ctr">
              <a:buNone/>
              <a:defRPr sz="36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PT" sz="3600" b="1" cap="all" dirty="0">
                <a:sym typeface="Trebuchet MS"/>
              </a:rPr>
              <a:t>Vavaka Fifonana sy Fiaiken-keloka </a:t>
            </a:r>
            <a:endParaRPr lang="pt-PT" sz="3600" b="1" cap="all" dirty="0" smtClean="0">
              <a:sym typeface="Trebuchet MS"/>
            </a:endParaRPr>
          </a:p>
          <a:p>
            <a:pPr marL="0" indent="0" algn="ctr">
              <a:buNone/>
              <a:defRPr sz="36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b="1" i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ea typeface="Trebuchet MS"/>
                <a:cs typeface="Trebuchet MS"/>
                <a:sym typeface="Trebuchet MS"/>
              </a:rPr>
              <a:t>Prière de repentance</a:t>
            </a:r>
            <a:endParaRPr lang="fr-FR" b="1" i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Constantia" pitchFamily="18" charset="0"/>
              <a:ea typeface="Trebuchet MS"/>
              <a:cs typeface="Trebuchet MS"/>
              <a:sym typeface="Cambria"/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482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1" name="Rectangle 1"/>
          <p:cNvSpPr>
            <a:spLocks noChangeArrowheads="1"/>
          </p:cNvSpPr>
          <p:nvPr/>
        </p:nvSpPr>
        <p:spPr bwMode="auto">
          <a:xfrm>
            <a:off x="1524000" y="1348800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Helvetica"/>
            </a:endParaRPr>
          </a:p>
        </p:txBody>
      </p:sp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Helvetica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Helvetica"/>
              </a:endParaRPr>
            </a:p>
          </p:txBody>
        </p:sp>
      </p:grpSp>
      <p:sp>
        <p:nvSpPr>
          <p:cNvPr id="12" name="Rectangle 11"/>
          <p:cNvSpPr txBox="1"/>
          <p:nvPr/>
        </p:nvSpPr>
        <p:spPr>
          <a:xfrm>
            <a:off x="3503713" y="2852937"/>
            <a:ext cx="5904655" cy="110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sym typeface="Trebuchet MS"/>
              </a:rPr>
              <a:t>Mpitarika : </a:t>
            </a:r>
            <a:r>
              <a:rPr lang="fr-FR" sz="3200" b="1" dirty="0" err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sym typeface="Trebuchet MS"/>
              </a:rPr>
              <a:t>Vavaka</a:t>
            </a: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sym typeface="Trebuchet MS"/>
              </a:rPr>
              <a:t> </a:t>
            </a:r>
            <a:r>
              <a:rPr lang="fr-FR" sz="3200" b="1" dirty="0" err="1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sym typeface="Trebuchet MS"/>
              </a:rPr>
              <a:t>mangina</a:t>
            </a:r>
            <a:endParaRPr lang="fr-FR" sz="3200" b="1" dirty="0" smtClean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latin typeface="Trebuchet MS"/>
              <a:sym typeface="Trebuchet MS"/>
            </a:endParaRPr>
          </a:p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800" b="1" i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sym typeface="Trebuchet MS"/>
              </a:rPr>
              <a:t>Officiant </a:t>
            </a:r>
            <a:r>
              <a:rPr lang="fr-FR" sz="2800" b="1" i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sym typeface="Trebuchet MS"/>
              </a:rPr>
              <a:t>: </a:t>
            </a:r>
            <a:r>
              <a:rPr lang="fr-FR" sz="2800" b="1" i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sym typeface="Trebuchet MS"/>
              </a:rPr>
              <a:t>méditation </a:t>
            </a:r>
            <a:r>
              <a:rPr lang="fr-FR" sz="2800" b="1" i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sym typeface="Trebuchet MS"/>
              </a:rPr>
              <a:t>en silence</a:t>
            </a:r>
            <a:endParaRPr sz="2800" b="1" dirty="0">
              <a:solidFill>
                <a:srgbClr val="0000FF"/>
              </a:solidFill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1845844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1" name="Rectangle 1"/>
          <p:cNvSpPr>
            <a:spLocks noChangeArrowheads="1"/>
          </p:cNvSpPr>
          <p:nvPr/>
        </p:nvSpPr>
        <p:spPr bwMode="auto">
          <a:xfrm>
            <a:off x="1524000" y="1348800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Helvetica"/>
            </a:endParaRPr>
          </a:p>
        </p:txBody>
      </p:sp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just" hangingPunct="1">
                <a:defRPr/>
              </a:pPr>
              <a:endParaRPr lang="fr-FR" altLang="fr-FR">
                <a:solidFill>
                  <a:prstClr val="black"/>
                </a:solidFill>
                <a:cs typeface="Helvetica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just" hangingPunct="1">
                <a:defRPr/>
              </a:pPr>
              <a:endParaRPr lang="fr-FR" altLang="fr-FR">
                <a:solidFill>
                  <a:prstClr val="black"/>
                </a:solidFill>
                <a:cs typeface="Helvetica"/>
              </a:endParaRPr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23392" y="646330"/>
            <a:ext cx="112332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800" b="1" dirty="0"/>
              <a:t>Fiangonana</a:t>
            </a:r>
            <a:r>
              <a:rPr lang="en-US" sz="2800" b="1" dirty="0"/>
              <a:t> :</a:t>
            </a:r>
            <a:endParaRPr lang="fr-FR" sz="2800" dirty="0"/>
          </a:p>
          <a:p>
            <a:pPr algn="just"/>
            <a:r>
              <a:rPr lang="en-US" sz="2800" dirty="0"/>
              <a:t>“</a:t>
            </a:r>
            <a:r>
              <a:rPr lang="en-US" sz="2800" dirty="0" err="1"/>
              <a:t>Ry</a:t>
            </a:r>
            <a:r>
              <a:rPr lang="en-US" sz="2800" dirty="0"/>
              <a:t> </a:t>
            </a:r>
            <a:r>
              <a:rPr lang="en-US" sz="2800" dirty="0" err="1"/>
              <a:t>Rainay</a:t>
            </a:r>
            <a:r>
              <a:rPr lang="en-US" sz="2800" dirty="0"/>
              <a:t> be </a:t>
            </a:r>
            <a:r>
              <a:rPr lang="en-US" sz="2800" dirty="0" err="1"/>
              <a:t>famindrampo</a:t>
            </a:r>
            <a:r>
              <a:rPr lang="en-US" sz="2800" dirty="0"/>
              <a:t> </a:t>
            </a:r>
            <a:r>
              <a:rPr lang="pt-PT" sz="2800" dirty="0"/>
              <a:t>ô, mitalaho aminao izahay; mamelà </a:t>
            </a:r>
            <a:r>
              <a:rPr lang="en-US" sz="2800" dirty="0" err="1"/>
              <a:t>ny</a:t>
            </a:r>
            <a:r>
              <a:rPr lang="en-US" sz="2800" dirty="0"/>
              <a:t> </a:t>
            </a:r>
            <a:r>
              <a:rPr lang="en-US" sz="2800" dirty="0" err="1"/>
              <a:t>helokay</a:t>
            </a:r>
            <a:r>
              <a:rPr lang="pt-PT" sz="2800" dirty="0"/>
              <a:t> ; diovy izahay ho afa-pahotana ; sasao izahay mba ho afa-keloka; ary havaozy ny fanahinay mba ho vonon-kanompo Anao. Ny fitiavan</a:t>
            </a:r>
            <a:r>
              <a:rPr lang="ar-SA" sz="2800" dirty="0"/>
              <a:t>’</a:t>
            </a:r>
            <a:r>
              <a:rPr lang="pt-PT" sz="2800" dirty="0"/>
              <a:t>i Jesoa Kristy Zanakao Mpamonjy anay no angatahanay aminao”. Amena.</a:t>
            </a:r>
            <a:endParaRPr lang="fr-FR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23392" y="3535273"/>
            <a:ext cx="112332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lang="fr-FR" sz="3200" b="1" i="1" dirty="0">
                <a:solidFill>
                  <a:srgbClr val="0000FF"/>
                </a:solidFill>
              </a:rPr>
              <a:t>Assemblée	: </a:t>
            </a:r>
            <a:r>
              <a:rPr lang="fr-FR" sz="3200" i="1" dirty="0">
                <a:solidFill>
                  <a:schemeClr val="tx1"/>
                </a:solidFill>
              </a:rPr>
              <a:t>« Père, à cause de ta compassion, pardonne nos fautes; purifie-nous et efface nos péchés; lave-nous de tous les maux qu’on a faits; renouvelle notre esprit afin d’être disponible à te servir. Nous te le demandons à cause de l’amour de ton Fils Jésus Christ notre Sauveur. Amen »</a:t>
            </a:r>
            <a:endParaRPr lang="fr-FR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961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124748" y="3336514"/>
            <a:ext cx="10441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2700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u="sng" dirty="0" err="1"/>
              <a:t>Mpitarika</a:t>
            </a:r>
            <a:r>
              <a:rPr lang="fr-FR" sz="2400" dirty="0"/>
              <a:t> : </a:t>
            </a:r>
            <a:r>
              <a:rPr lang="fr-FR" sz="2400" dirty="0" err="1"/>
              <a:t>Amin’ny</a:t>
            </a:r>
            <a:r>
              <a:rPr lang="fr-FR" sz="2400" dirty="0"/>
              <a:t> </a:t>
            </a:r>
            <a:r>
              <a:rPr lang="fr-FR" sz="2400" dirty="0" err="1"/>
              <a:t>anaran’ny</a:t>
            </a:r>
            <a:r>
              <a:rPr lang="fr-FR" sz="2400" dirty="0"/>
              <a:t> Ray </a:t>
            </a:r>
            <a:r>
              <a:rPr lang="fr-FR" sz="2400" dirty="0" err="1"/>
              <a:t>sy</a:t>
            </a:r>
            <a:r>
              <a:rPr lang="fr-FR" sz="2400" dirty="0"/>
              <a:t> </a:t>
            </a:r>
            <a:r>
              <a:rPr lang="fr-FR" sz="2400" dirty="0" err="1"/>
              <a:t>ny</a:t>
            </a:r>
            <a:r>
              <a:rPr lang="fr-FR" sz="2400" dirty="0"/>
              <a:t> </a:t>
            </a:r>
            <a:r>
              <a:rPr lang="fr-FR" sz="2400" dirty="0" err="1"/>
              <a:t>Zanaka</a:t>
            </a:r>
            <a:r>
              <a:rPr lang="fr-FR" sz="2400" dirty="0"/>
              <a:t> </a:t>
            </a:r>
            <a:r>
              <a:rPr lang="fr-FR" sz="2400" dirty="0" err="1"/>
              <a:t>ary</a:t>
            </a:r>
            <a:r>
              <a:rPr lang="fr-FR" sz="2400" dirty="0"/>
              <a:t> </a:t>
            </a:r>
            <a:r>
              <a:rPr lang="fr-FR" sz="2400" dirty="0" err="1"/>
              <a:t>ny</a:t>
            </a:r>
            <a:r>
              <a:rPr lang="fr-FR" sz="2400" dirty="0"/>
              <a:t> </a:t>
            </a:r>
            <a:r>
              <a:rPr lang="fr-FR" sz="2400" dirty="0" err="1"/>
              <a:t>Fanahy</a:t>
            </a:r>
            <a:r>
              <a:rPr lang="fr-FR" sz="2400" dirty="0"/>
              <a:t> </a:t>
            </a:r>
            <a:r>
              <a:rPr lang="fr-FR" sz="2400" dirty="0" err="1"/>
              <a:t>Masina</a:t>
            </a:r>
            <a:r>
              <a:rPr lang="fr-FR" sz="2400" dirty="0"/>
              <a:t>.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124748" y="2763036"/>
            <a:ext cx="950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i="1" u="sng" dirty="0">
                <a:solidFill>
                  <a:srgbClr val="0000FF"/>
                </a:solidFill>
                <a:latin typeface="Trebuchet MS" pitchFamily="34" charset="0"/>
                <a:sym typeface="Trebuchet MS"/>
              </a:rPr>
              <a:t>Officiant</a:t>
            </a:r>
            <a:r>
              <a:rPr lang="fr-FR" sz="2400" b="1" i="1" dirty="0">
                <a:solidFill>
                  <a:srgbClr val="0000FF"/>
                </a:solidFill>
                <a:latin typeface="Trebuchet MS" pitchFamily="34" charset="0"/>
                <a:sym typeface="Trebuchet MS"/>
              </a:rPr>
              <a:t> : Au nom du Père et du Fils et du Saint-Esprit.</a:t>
            </a:r>
            <a:endParaRPr lang="fr-FR" sz="2400" b="1" i="1" dirty="0">
              <a:solidFill>
                <a:srgbClr val="0000FF"/>
              </a:solidFill>
              <a:latin typeface="Trebuchet MS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49951" y="639008"/>
            <a:ext cx="509209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fr-FR" sz="2400" b="1" i="1" dirty="0"/>
              <a:t>(</a:t>
            </a:r>
            <a:r>
              <a:rPr lang="fr-FR" sz="2400" i="1" dirty="0">
                <a:solidFill>
                  <a:srgbClr val="0000FF"/>
                </a:solidFill>
                <a:latin typeface="Trebuchet MS" pitchFamily="34" charset="0"/>
              </a:rPr>
              <a:t>L’assemblée se lève / </a:t>
            </a:r>
            <a:r>
              <a:rPr lang="fr-FR" sz="2400" b="1" i="1" dirty="0" err="1"/>
              <a:t>Mitsangana</a:t>
            </a:r>
            <a:r>
              <a:rPr lang="fr-FR" sz="2400" b="1" i="1" dirty="0"/>
              <a:t>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BF525CE8-2BDD-4996-B57A-1DE170619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1572338"/>
            <a:ext cx="10441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2700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i="1" dirty="0">
                <a:solidFill>
                  <a:srgbClr val="0000FF"/>
                </a:solidFill>
                <a:latin typeface="Trebuchet MS" pitchFamily="34" charset="0"/>
              </a:rPr>
              <a:t>Prélude</a:t>
            </a:r>
            <a:r>
              <a:rPr lang="fr-FR" sz="2400" dirty="0"/>
              <a:t>  / </a:t>
            </a:r>
            <a:r>
              <a:rPr lang="fr-FR" sz="2400" dirty="0" err="1" smtClean="0"/>
              <a:t>Feon</a:t>
            </a:r>
            <a:r>
              <a:rPr lang="fr-FR" sz="2400" dirty="0" smtClean="0"/>
              <a:t>-java-</a:t>
            </a:r>
            <a:r>
              <a:rPr lang="fr-FR" sz="2400" dirty="0" err="1" smtClean="0"/>
              <a:t>maneno</a:t>
            </a:r>
            <a:endParaRPr lang="fr-FR" sz="2400" dirty="0"/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25832524-0815-B623-1C65-F10A987CC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748" y="4543417"/>
            <a:ext cx="10441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2700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u="sng" dirty="0" err="1"/>
              <a:t>Fiangonana</a:t>
            </a:r>
            <a:r>
              <a:rPr lang="fr-FR" sz="2400" dirty="0"/>
              <a:t> : Amena.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77228979-5E9B-1CD1-9317-08F6E9338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748" y="4065547"/>
            <a:ext cx="950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i="1" u="sng" dirty="0">
                <a:solidFill>
                  <a:srgbClr val="0000FF"/>
                </a:solidFill>
                <a:latin typeface="Trebuchet MS" pitchFamily="34" charset="0"/>
                <a:sym typeface="Trebuchet MS"/>
              </a:rPr>
              <a:t>Assemblée</a:t>
            </a:r>
            <a:r>
              <a:rPr lang="fr-FR" sz="2400" b="1" i="1" dirty="0">
                <a:solidFill>
                  <a:srgbClr val="0000FF"/>
                </a:solidFill>
                <a:latin typeface="Trebuchet MS" pitchFamily="34" charset="0"/>
                <a:sym typeface="Trebuchet MS"/>
              </a:rPr>
              <a:t> : Amen</a:t>
            </a:r>
            <a:endParaRPr lang="fr-FR" sz="2400" b="1" i="1" dirty="0">
              <a:solidFill>
                <a:srgbClr val="0000FF"/>
              </a:solidFill>
              <a:latin typeface="Trebuchet MS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25832524-0815-B623-1C65-F10A987CC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124" y="5669850"/>
            <a:ext cx="10441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2700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dirty="0" err="1"/>
              <a:t>Fiarabana</a:t>
            </a:r>
            <a:r>
              <a:rPr lang="fr-FR" sz="2400" dirty="0"/>
              <a:t> </a:t>
            </a:r>
            <a:r>
              <a:rPr lang="fr-FR" sz="2400" dirty="0" err="1"/>
              <a:t>Apostolika</a:t>
            </a:r>
            <a:r>
              <a:rPr lang="fr-FR" sz="2400" dirty="0"/>
              <a:t> </a:t>
            </a:r>
            <a:endParaRPr lang="fr-FR" sz="2400" dirty="0"/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77228979-5E9B-1CD1-9317-08F6E9338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124" y="5191980"/>
            <a:ext cx="950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i="1" dirty="0">
                <a:solidFill>
                  <a:srgbClr val="0000FF"/>
                </a:solidFill>
                <a:latin typeface="Trebuchet MS" pitchFamily="34" charset="0"/>
                <a:sym typeface="Trebuchet MS"/>
              </a:rPr>
              <a:t>Salutation apostolique</a:t>
            </a:r>
            <a:endParaRPr lang="fr-FR" sz="2400" b="1" i="1" dirty="0">
              <a:solidFill>
                <a:srgbClr val="0000FF"/>
              </a:solidFill>
              <a:latin typeface="Trebuchet MS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57750" y="1412776"/>
            <a:ext cx="8533521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Ry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Andriamanitra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Tompo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Ray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any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an-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danitra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ô,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mamindrà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fo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aminay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</a:p>
          <a:p>
            <a:pPr algn="ctr">
              <a:lnSpc>
                <a:spcPct val="150000"/>
              </a:lnSpc>
            </a:pP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Ry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Jesosy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Tompo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Mpamonjy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izao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tontolo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izao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mamindrà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fo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aminay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</a:p>
          <a:p>
            <a:pPr algn="ctr">
              <a:lnSpc>
                <a:spcPct val="150000"/>
              </a:lnSpc>
            </a:pP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Ry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Fanahy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Masina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Tomponay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Mpampionona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ô,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mamindrà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fo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aminay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  <a:endParaRPr lang="fr-FR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FBCA980D-0212-F949-8B5B-A67881DF4D8C}"/>
              </a:ext>
            </a:extLst>
          </p:cNvPr>
          <p:cNvSpPr txBox="1"/>
          <p:nvPr/>
        </p:nvSpPr>
        <p:spPr>
          <a:xfrm>
            <a:off x="767408" y="268964"/>
            <a:ext cx="1091420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Chant </a:t>
            </a:r>
            <a:endParaRPr lang="fr-FR" sz="3200" b="1" dirty="0" smtClean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652720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1" name="Rectangle 1"/>
          <p:cNvSpPr>
            <a:spLocks noChangeArrowheads="1"/>
          </p:cNvSpPr>
          <p:nvPr/>
        </p:nvSpPr>
        <p:spPr bwMode="auto">
          <a:xfrm>
            <a:off x="1524000" y="1348800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9B64F72-E18D-CA1B-0B7D-5560F568925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99456" y="2459891"/>
            <a:ext cx="9914317" cy="1152525"/>
          </a:xfrm>
        </p:spPr>
        <p:txBody>
          <a:bodyPr/>
          <a:lstStyle/>
          <a:p>
            <a:pPr marL="0" indent="0" algn="ctr">
              <a:buNone/>
              <a:defRPr sz="36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dirty="0">
                <a:solidFill>
                  <a:schemeClr val="tx1"/>
                </a:solidFill>
              </a:rPr>
              <a:t>TENY FAMELAN-KELOKA SY FIHAVANANA</a:t>
            </a:r>
            <a:endParaRPr lang="fr-FR" sz="3200" b="1" dirty="0">
              <a:solidFill>
                <a:schemeClr val="tx1"/>
              </a:solidFill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sym typeface="Trebuchet MS"/>
            </a:endParaRPr>
          </a:p>
          <a:p>
            <a:pPr marL="0" indent="0" algn="ctr">
              <a:buNone/>
              <a:defRPr sz="36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b="1" i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sym typeface="Trebuchet MS"/>
              </a:rPr>
              <a:t>Proclamation</a:t>
            </a:r>
            <a:r>
              <a:rPr lang="fr-FR" b="1" i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sym typeface="Trebuchet MS"/>
              </a:rPr>
              <a:t> </a:t>
            </a:r>
            <a:r>
              <a:rPr lang="fr-FR" b="1" i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sym typeface="Trebuchet MS"/>
              </a:rPr>
              <a:t>du pardon et réconciliation </a:t>
            </a:r>
            <a:endParaRPr lang="fr-FR" b="1" i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Constantia" pitchFamily="18" charset="0"/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837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1" name="Rectangle 1"/>
          <p:cNvSpPr>
            <a:spLocks noChangeArrowheads="1"/>
          </p:cNvSpPr>
          <p:nvPr/>
        </p:nvSpPr>
        <p:spPr bwMode="auto">
          <a:xfrm>
            <a:off x="1524000" y="1348800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D6C0D77E-5286-8501-7798-A537473FCB92}"/>
              </a:ext>
            </a:extLst>
          </p:cNvPr>
          <p:cNvSpPr txBox="1"/>
          <p:nvPr/>
        </p:nvSpPr>
        <p:spPr>
          <a:xfrm>
            <a:off x="1631504" y="2267061"/>
            <a:ext cx="957706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endParaRPr lang="en-US" sz="3200" b="1" i="1" dirty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latin typeface="Trebuchet MS"/>
              <a:sym typeface="Trebuchet MS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A0738655-0574-A799-070E-5850F87783EF}"/>
              </a:ext>
            </a:extLst>
          </p:cNvPr>
          <p:cNvSpPr txBox="1"/>
          <p:nvPr/>
        </p:nvSpPr>
        <p:spPr>
          <a:xfrm>
            <a:off x="983432" y="1869168"/>
            <a:ext cx="10011261" cy="1749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Chant</a:t>
            </a:r>
          </a:p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FF </a:t>
            </a:r>
            <a:r>
              <a:rPr lang="fr-FR" sz="3200" b="1" dirty="0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7 and. 2</a:t>
            </a:r>
          </a:p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(</a:t>
            </a:r>
            <a:r>
              <a:rPr lang="fr-FR" sz="3200" b="1" dirty="0" err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Tsy</a:t>
            </a: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 </a:t>
            </a:r>
            <a:r>
              <a:rPr lang="fr-FR" sz="3200" b="1" dirty="0" err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hainay</a:t>
            </a: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 </a:t>
            </a:r>
            <a:r>
              <a:rPr lang="fr-FR" sz="3200" b="1" dirty="0" err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hadinoina</a:t>
            </a:r>
            <a:r>
              <a:rPr lang="fr-FR" sz="3200" b="1" dirty="0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90837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94407" y="281622"/>
            <a:ext cx="7279208" cy="5693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Tsy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hainay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hadinoina</a:t>
            </a:r>
            <a:endParaRPr lang="fr-FR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‘Lay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fara-fitiavanao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, Ray o!</a:t>
            </a:r>
          </a:p>
          <a:p>
            <a:pPr algn="ctr"/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Fa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maty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novonoina</a:t>
            </a:r>
            <a:endParaRPr lang="fr-FR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Ny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Zanakao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hamonjy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anay</a:t>
            </a:r>
            <a:r>
              <a:rPr lang="fr-FR" sz="28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endParaRPr lang="fr-FR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Fiv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: Ka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dera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ry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Ray!</a:t>
            </a:r>
          </a:p>
          <a:p>
            <a:pPr algn="ctr"/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Sy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saotra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no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atolotray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ho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Anao</a:t>
            </a:r>
            <a:endParaRPr lang="fr-FR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Raiso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fo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sy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fanahy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fo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faly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loatra</a:t>
            </a:r>
            <a:endParaRPr lang="fr-FR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entinay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midera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Anao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Ny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sainay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tsy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ampy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hahalala</a:t>
            </a:r>
            <a:endParaRPr lang="fr-FR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Ny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fatran’ny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fitiavanao</a:t>
            </a:r>
            <a:endParaRPr lang="fr-FR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Ka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raiso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ry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Tompo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Malala</a:t>
            </a:r>
            <a:endParaRPr lang="fr-FR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Ny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fankasitrahana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Anao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fr-FR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ry</a:t>
            </a:r>
            <a:r>
              <a:rPr lang="fr-FR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Ray).</a:t>
            </a:r>
            <a:endParaRPr lang="fr-FR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FBCA980D-0212-F949-8B5B-A67881DF4D8C}"/>
              </a:ext>
            </a:extLst>
          </p:cNvPr>
          <p:cNvSpPr txBox="1"/>
          <p:nvPr/>
        </p:nvSpPr>
        <p:spPr>
          <a:xfrm>
            <a:off x="1640421" y="273103"/>
            <a:ext cx="957706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endParaRPr lang="en-US" sz="3200" b="1" i="1" dirty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798236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16"/>
          <p:cNvGrpSpPr/>
          <p:nvPr/>
        </p:nvGrpSpPr>
        <p:grpSpPr>
          <a:xfrm>
            <a:off x="1711896" y="1884368"/>
            <a:ext cx="1476424" cy="1440160"/>
            <a:chOff x="107504" y="0"/>
            <a:chExt cx="1476424" cy="1440160"/>
          </a:xfrm>
          <a:noFill/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61451" name="Rectangle 1"/>
          <p:cNvSpPr>
            <a:spLocks noChangeArrowheads="1"/>
          </p:cNvSpPr>
          <p:nvPr/>
        </p:nvSpPr>
        <p:spPr bwMode="auto">
          <a:xfrm>
            <a:off x="1451992" y="3080768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83632" y="2708920"/>
            <a:ext cx="691276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fr-FR" sz="3200" b="1" dirty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SITRAPON’ANDRIAMANITRA</a:t>
            </a:r>
          </a:p>
          <a:p>
            <a:pPr algn="ctr"/>
            <a:r>
              <a:rPr lang="fr-FR" sz="28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Volonté de Dieu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3B63D6E9-8CDA-460A-9F2E-AAE4878F2E96}"/>
              </a:ext>
            </a:extLst>
          </p:cNvPr>
          <p:cNvCxnSpPr>
            <a:cxnSpLocks/>
          </p:cNvCxnSpPr>
          <p:nvPr/>
        </p:nvCxnSpPr>
        <p:spPr>
          <a:xfrm>
            <a:off x="6240016" y="3216751"/>
            <a:ext cx="36004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="" xmlns:a16="http://schemas.microsoft.com/office/drawing/2014/main" id="{39AEADC0-88FD-42C8-864F-607B0EE5479B}"/>
              </a:ext>
            </a:extLst>
          </p:cNvPr>
          <p:cNvCxnSpPr>
            <a:cxnSpLocks/>
          </p:cNvCxnSpPr>
          <p:nvPr/>
        </p:nvCxnSpPr>
        <p:spPr>
          <a:xfrm>
            <a:off x="2711624" y="3216751"/>
            <a:ext cx="36004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0837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16"/>
          <p:cNvGrpSpPr/>
          <p:nvPr/>
        </p:nvGrpSpPr>
        <p:grpSpPr>
          <a:xfrm>
            <a:off x="1711896" y="1884368"/>
            <a:ext cx="1476424" cy="1440160"/>
            <a:chOff x="107504" y="0"/>
            <a:chExt cx="1476424" cy="1440160"/>
          </a:xfrm>
          <a:noFill/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61451" name="Rectangle 1"/>
          <p:cNvSpPr>
            <a:spLocks noChangeArrowheads="1"/>
          </p:cNvSpPr>
          <p:nvPr/>
        </p:nvSpPr>
        <p:spPr bwMode="auto">
          <a:xfrm>
            <a:off x="1451992" y="3080768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83632" y="2708920"/>
            <a:ext cx="691276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fr-FR" sz="3200" b="1" dirty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FANKALAZANA                      </a:t>
            </a:r>
          </a:p>
          <a:p>
            <a:pPr algn="ctr"/>
            <a:r>
              <a:rPr lang="fr-FR" sz="28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Gloria</a:t>
            </a:r>
            <a:endParaRPr lang="fr-FR" sz="2800" b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Book Antiqua" pitchFamily="18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3B63D6E9-8CDA-460A-9F2E-AAE4878F2E96}"/>
              </a:ext>
            </a:extLst>
          </p:cNvPr>
          <p:cNvCxnSpPr>
            <a:cxnSpLocks/>
          </p:cNvCxnSpPr>
          <p:nvPr/>
        </p:nvCxnSpPr>
        <p:spPr>
          <a:xfrm>
            <a:off x="6240016" y="3216751"/>
            <a:ext cx="36004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="" xmlns:a16="http://schemas.microsoft.com/office/drawing/2014/main" id="{39AEADC0-88FD-42C8-864F-607B0EE5479B}"/>
              </a:ext>
            </a:extLst>
          </p:cNvPr>
          <p:cNvCxnSpPr>
            <a:cxnSpLocks/>
          </p:cNvCxnSpPr>
          <p:nvPr/>
        </p:nvCxnSpPr>
        <p:spPr>
          <a:xfrm>
            <a:off x="2711624" y="3216751"/>
            <a:ext cx="36004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6515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1" name="Rectangle 1"/>
          <p:cNvSpPr>
            <a:spLocks noChangeArrowheads="1"/>
          </p:cNvSpPr>
          <p:nvPr/>
        </p:nvSpPr>
        <p:spPr bwMode="auto">
          <a:xfrm>
            <a:off x="1524000" y="1348800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ED21E8E7-52DB-87BF-BACD-EC7F89B669C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91877" y="411232"/>
            <a:ext cx="8316794" cy="1152525"/>
          </a:xfrm>
        </p:spPr>
        <p:txBody>
          <a:bodyPr/>
          <a:lstStyle/>
          <a:p>
            <a:pPr marL="0" indent="0" algn="ctr">
              <a:buNone/>
              <a:defRPr sz="36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3600" b="1" cap="all" dirty="0">
                <a:sym typeface="Trebuchet MS"/>
              </a:rPr>
              <a:t>NY SORATRA </a:t>
            </a:r>
            <a:r>
              <a:rPr lang="en-US" sz="3600" b="1" cap="all" dirty="0" smtClean="0">
                <a:sym typeface="Trebuchet MS"/>
              </a:rPr>
              <a:t>MASINA</a:t>
            </a:r>
          </a:p>
          <a:p>
            <a:pPr marL="0" indent="0" algn="ctr">
              <a:buNone/>
              <a:defRPr sz="36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i="1" dirty="0" smtClean="0">
                <a:solidFill>
                  <a:srgbClr val="0000FF"/>
                </a:solidFill>
                <a:latin typeface="Cambria" pitchFamily="18" charset="0"/>
                <a:ea typeface="Cambria"/>
                <a:sym typeface="Trebuchet MS"/>
              </a:rPr>
              <a:t>LECTURE </a:t>
            </a:r>
            <a:r>
              <a:rPr lang="fr-FR" sz="3200" b="1" i="1" dirty="0">
                <a:solidFill>
                  <a:srgbClr val="0000FF"/>
                </a:solidFill>
                <a:latin typeface="Cambria" pitchFamily="18" charset="0"/>
                <a:ea typeface="Cambria"/>
                <a:sym typeface="Trebuchet MS"/>
              </a:rPr>
              <a:t>DE LA PAROLE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A0738655-0574-A799-070E-5850F87783EF}"/>
              </a:ext>
            </a:extLst>
          </p:cNvPr>
          <p:cNvSpPr txBox="1"/>
          <p:nvPr/>
        </p:nvSpPr>
        <p:spPr>
          <a:xfrm>
            <a:off x="1055440" y="2761576"/>
            <a:ext cx="10011261" cy="1749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t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Chant</a:t>
            </a:r>
          </a:p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FFPM 190 </a:t>
            </a:r>
            <a:endParaRPr lang="fr-FR" sz="3200" b="1" dirty="0" smtClean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sym typeface="Trebuchet MS"/>
            </a:endParaRPr>
          </a:p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 </a:t>
            </a: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« </a:t>
            </a:r>
            <a:r>
              <a:rPr lang="fr-FR" sz="3200" b="1" dirty="0" err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Ry</a:t>
            </a: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 </a:t>
            </a:r>
            <a:r>
              <a:rPr lang="fr-FR" sz="3200" b="1" dirty="0" err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Fanahy</a:t>
            </a: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 </a:t>
            </a:r>
            <a:r>
              <a:rPr lang="fr-FR" sz="3200" b="1" dirty="0" err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mpanazava</a:t>
            </a: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» </a:t>
            </a:r>
            <a:endParaRPr lang="en-US" sz="3200" b="1" i="1" dirty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9018127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05656B9D-ED0A-4E35-BEE8-684C8B10CE05}"/>
              </a:ext>
            </a:extLst>
          </p:cNvPr>
          <p:cNvSpPr txBox="1"/>
          <p:nvPr/>
        </p:nvSpPr>
        <p:spPr>
          <a:xfrm>
            <a:off x="2639616" y="1412776"/>
            <a:ext cx="6552728" cy="4031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1. </a:t>
            </a:r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Ry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 </a:t>
            </a:r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Fanahy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 </a:t>
            </a:r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mpanazava</a:t>
            </a:r>
            <a:endParaRPr lang="fr-FR" sz="3200" i="1" dirty="0">
              <a:latin typeface="Cambria" panose="02040503050406030204" pitchFamily="18" charset="0"/>
              <a:ea typeface="Cambria" panose="02040503050406030204" pitchFamily="18" charset="0"/>
              <a:cs typeface="Noto Serif" panose="02020600060500020200" pitchFamily="18" charset="0"/>
            </a:endParaRPr>
          </a:p>
          <a:p>
            <a:pPr algn="ctr"/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Miandrandra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 </a:t>
            </a:r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Anao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 ‘</a:t>
            </a:r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zahay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,</a:t>
            </a:r>
          </a:p>
          <a:p>
            <a:pPr algn="ctr"/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Aza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 </a:t>
            </a:r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ela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 fa </a:t>
            </a:r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tongava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,</a:t>
            </a:r>
          </a:p>
          <a:p>
            <a:pPr algn="ctr"/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Taomy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 </a:t>
            </a:r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ny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 </a:t>
            </a:r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fanahinay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 !</a:t>
            </a:r>
          </a:p>
          <a:p>
            <a:pPr algn="ctr"/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Mba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 ho </a:t>
            </a:r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fantatray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 </a:t>
            </a:r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mazava</a:t>
            </a:r>
            <a:endParaRPr lang="fr-FR" sz="3200" i="1" dirty="0">
              <a:latin typeface="Cambria" panose="02040503050406030204" pitchFamily="18" charset="0"/>
              <a:ea typeface="Cambria" panose="02040503050406030204" pitchFamily="18" charset="0"/>
              <a:cs typeface="Noto Serif" panose="02020600060500020200" pitchFamily="18" charset="0"/>
            </a:endParaRPr>
          </a:p>
          <a:p>
            <a:pPr algn="ctr"/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‘Zay </a:t>
            </a:r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lazain’ny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 </a:t>
            </a:r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Teninao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,</a:t>
            </a:r>
          </a:p>
          <a:p>
            <a:pPr algn="ctr"/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Areheto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 </a:t>
            </a:r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lalandava</a:t>
            </a:r>
            <a:endParaRPr lang="fr-FR" sz="3200" i="1" dirty="0">
              <a:latin typeface="Cambria" panose="02040503050406030204" pitchFamily="18" charset="0"/>
              <a:ea typeface="Cambria" panose="02040503050406030204" pitchFamily="18" charset="0"/>
              <a:cs typeface="Noto Serif" panose="02020600060500020200" pitchFamily="18" charset="0"/>
            </a:endParaRPr>
          </a:p>
          <a:p>
            <a:pPr algn="ctr"/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Ao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 </a:t>
            </a:r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am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-po </a:t>
            </a:r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ny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 </a:t>
            </a:r>
            <a:r>
              <a:rPr lang="fr-FR" sz="3200" i="1" dirty="0" err="1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afonao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 !</a:t>
            </a:r>
            <a:endParaRPr lang="fr-FR" sz="3200" i="1" dirty="0">
              <a:latin typeface="Cambria" panose="02040503050406030204" pitchFamily="18" charset="0"/>
              <a:ea typeface="Cambria" panose="02040503050406030204" pitchFamily="18" charset="0"/>
              <a:cs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948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F51E80EA-1866-422F-A4AB-6F1BBC60D757}"/>
              </a:ext>
            </a:extLst>
          </p:cNvPr>
          <p:cNvSpPr txBox="1"/>
          <p:nvPr/>
        </p:nvSpPr>
        <p:spPr>
          <a:xfrm>
            <a:off x="3783179" y="2507236"/>
            <a:ext cx="676875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GB" sz="32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Arial" pitchFamily="34" charset="0"/>
              </a:rPr>
              <a:t>Mpitarika</a:t>
            </a:r>
            <a:r>
              <a:rPr lang="en-GB" sz="3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Arial" pitchFamily="34" charset="0"/>
              </a:rPr>
              <a:t>	   : </a:t>
            </a:r>
            <a:r>
              <a:rPr lang="en-GB" sz="3200" i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Arial" pitchFamily="34" charset="0"/>
              </a:rPr>
              <a:t>Vavaka</a:t>
            </a:r>
            <a:r>
              <a:rPr lang="en-GB" sz="3200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GB" sz="3200" i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Arial" pitchFamily="34" charset="0"/>
              </a:rPr>
              <a:t>fitsilovana</a:t>
            </a:r>
            <a:endParaRPr sz="3200" i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54B2EDEA-5AE6-451B-A19A-98D0DD0C9F79}"/>
              </a:ext>
            </a:extLst>
          </p:cNvPr>
          <p:cNvSpPr txBox="1"/>
          <p:nvPr/>
        </p:nvSpPr>
        <p:spPr>
          <a:xfrm>
            <a:off x="3791744" y="3717032"/>
            <a:ext cx="68407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fr-FR" sz="3200" b="1" i="1" dirty="0">
                <a:solidFill>
                  <a:srgbClr val="0000FF"/>
                </a:solidFill>
                <a:latin typeface="Cambria" pitchFamily="18" charset="0"/>
              </a:rPr>
              <a:t>Officiant	: Prière d’illumination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9225556-5583-EF39-5611-01F9705AC67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44450"/>
            <a:ext cx="6911975" cy="936625"/>
          </a:xfrm>
        </p:spPr>
        <p:txBody>
          <a:bodyPr/>
          <a:lstStyle/>
          <a:p>
            <a:r>
              <a:rPr lang="fr-FR" sz="2800" dirty="0">
                <a:solidFill>
                  <a:schemeClr val="bg1"/>
                </a:solidFill>
              </a:rPr>
              <a:t>FAMAKIANA NY TENIN’ANDRIAMANITRA </a:t>
            </a:r>
            <a:r>
              <a:rPr lang="fr-FR" sz="2400" i="1" dirty="0">
                <a:solidFill>
                  <a:schemeClr val="bg1"/>
                </a:solidFill>
              </a:rPr>
              <a:t>Lecture de la Parole</a:t>
            </a:r>
            <a:endParaRPr lang="fr-FR" sz="2400" b="1" dirty="0">
              <a:solidFill>
                <a:schemeClr val="bg1"/>
              </a:solidFill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0837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 txBox="1"/>
          <p:nvPr/>
        </p:nvSpPr>
        <p:spPr>
          <a:xfrm>
            <a:off x="227348" y="1124744"/>
            <a:ext cx="11737304" cy="550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/>
          <a:p>
            <a:pPr algn="just"/>
            <a:r>
              <a:rPr lang="fr-FR" sz="3200" b="1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Dieu annonce que Sara aura un fils</a:t>
            </a:r>
          </a:p>
          <a:p>
            <a:pPr algn="just"/>
            <a:endParaRPr lang="fr-FR" sz="3200" b="0" i="0" dirty="0">
              <a:solidFill>
                <a:srgbClr val="121212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fr-FR" sz="3200" b="0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L'</a:t>
            </a:r>
            <a:r>
              <a:rPr lang="fr-FR" sz="3200" b="0" i="0" dirty="0" err="1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Eternel</a:t>
            </a:r>
            <a:r>
              <a:rPr lang="fr-FR" sz="3200" b="0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apparut à Abraham parmi les chênes de </a:t>
            </a:r>
            <a:r>
              <a:rPr lang="fr-FR" sz="3200" b="0" i="0" dirty="0" err="1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Mamré</a:t>
            </a:r>
            <a:r>
              <a:rPr lang="fr-FR" sz="3200" b="0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alors qu'il était assis à l'entrée de sa tente pendant la chaleur du jour.</a:t>
            </a:r>
          </a:p>
          <a:p>
            <a:pPr algn="just"/>
            <a:r>
              <a:rPr lang="fr-FR" sz="3200" b="0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Il leva les yeux et vit trois hommes debout non loin de lui. Quand il les vit, il courut depuis l'entrée de sa tente à leur rencontre et se prosterna jusqu’à terre.</a:t>
            </a:r>
          </a:p>
          <a:p>
            <a:pPr algn="just"/>
            <a:r>
              <a:rPr lang="fr-FR" sz="3200" b="0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Il dit : « Seigneur, si j'ai trouvé grâce à tes yeux, ne passe pas loin de ton serviteur.</a:t>
            </a:r>
          </a:p>
          <a:p>
            <a:pPr algn="just"/>
            <a:r>
              <a:rPr lang="fr-FR" sz="3200" b="0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Permettez qu'on apporte un peu d'eau pour vous laver les pieds et reposez-vous sous cet arbre.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07F2E89-9357-6317-4A07-74D7EB86634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83432" y="188640"/>
            <a:ext cx="9792692" cy="576263"/>
          </a:xfrm>
        </p:spPr>
        <p:txBody>
          <a:bodyPr/>
          <a:lstStyle/>
          <a:p>
            <a:pPr marL="0" indent="0" algn="ctr">
              <a:buNone/>
            </a:pPr>
            <a:r>
              <a:rPr lang="fr-FR" b="1" i="1" dirty="0" err="1" smtClean="0"/>
              <a:t>Asan’ny</a:t>
            </a:r>
            <a:r>
              <a:rPr lang="fr-FR" b="1" i="1" dirty="0" smtClean="0"/>
              <a:t> </a:t>
            </a:r>
            <a:r>
              <a:rPr lang="fr-FR" b="1" i="1" dirty="0" err="1" smtClean="0"/>
              <a:t>apositoly</a:t>
            </a:r>
            <a:r>
              <a:rPr lang="fr-FR" b="1" i="1" dirty="0" smtClean="0"/>
              <a:t> 8.5-17 / Actes des apôtres </a:t>
            </a:r>
            <a:r>
              <a:rPr lang="fr-FR" b="1" i="1" dirty="0"/>
              <a:t>8.5-17</a:t>
            </a:r>
            <a:endParaRPr lang="hr-H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0918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4707324" y="2924944"/>
            <a:ext cx="2985751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fr-FR" sz="3200" b="1" dirty="0" err="1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FIANTSOANA</a:t>
            </a:r>
            <a:endParaRPr lang="fr-FR" sz="3200" b="1" dirty="0">
              <a:effectLst>
                <a:reflection blurRad="6350" stA="55000" endA="300" endPos="45500" dir="5400000" sy="-100000" algn="bl" rotWithShape="0"/>
              </a:effectLst>
              <a:latin typeface="Book Antiqua" pitchFamily="18" charset="0"/>
            </a:endParaRPr>
          </a:p>
          <a:p>
            <a:pPr algn="ctr"/>
            <a:r>
              <a:rPr lang="fr-FR" sz="28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Invocation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4A1CC549-95E5-41DC-AE2C-90985F1C6FB4}"/>
              </a:ext>
            </a:extLst>
          </p:cNvPr>
          <p:cNvSpPr txBox="1"/>
          <p:nvPr/>
        </p:nvSpPr>
        <p:spPr>
          <a:xfrm>
            <a:off x="2527783" y="3880850"/>
            <a:ext cx="734481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endParaRPr sz="3200" i="1" dirty="0">
              <a:solidFill>
                <a:srgbClr val="0033CC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>
          <a:xfrm>
            <a:off x="6168008" y="3501008"/>
            <a:ext cx="4392488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51FA44F0-654E-429F-A245-844ADB32E858}"/>
              </a:ext>
            </a:extLst>
          </p:cNvPr>
          <p:cNvCxnSpPr>
            <a:cxnSpLocks/>
          </p:cNvCxnSpPr>
          <p:nvPr/>
        </p:nvCxnSpPr>
        <p:spPr>
          <a:xfrm>
            <a:off x="1991544" y="3501008"/>
            <a:ext cx="424847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0837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 txBox="1"/>
          <p:nvPr/>
        </p:nvSpPr>
        <p:spPr>
          <a:xfrm>
            <a:off x="227348" y="1124744"/>
            <a:ext cx="11737304" cy="550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/>
          <a:p>
            <a:pPr algn="just"/>
            <a:r>
              <a:rPr lang="fr-FR" sz="3200" b="1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Dieu annonce que Sara aura un fils</a:t>
            </a:r>
          </a:p>
          <a:p>
            <a:pPr algn="just"/>
            <a:endParaRPr lang="fr-FR" sz="3200" b="0" i="0" dirty="0">
              <a:solidFill>
                <a:srgbClr val="121212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fr-FR" sz="3200" b="0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L'</a:t>
            </a:r>
            <a:r>
              <a:rPr lang="fr-FR" sz="3200" b="0" i="0" dirty="0" err="1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Eternel</a:t>
            </a:r>
            <a:r>
              <a:rPr lang="fr-FR" sz="3200" b="0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apparut à Abraham parmi les chênes de </a:t>
            </a:r>
            <a:r>
              <a:rPr lang="fr-FR" sz="3200" b="0" i="0" dirty="0" err="1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Mamré</a:t>
            </a:r>
            <a:r>
              <a:rPr lang="fr-FR" sz="3200" b="0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alors qu'il était assis à l'entrée de sa tente pendant la chaleur du jour.</a:t>
            </a:r>
          </a:p>
          <a:p>
            <a:pPr algn="just"/>
            <a:r>
              <a:rPr lang="fr-FR" sz="3200" b="0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Il leva les yeux et vit trois hommes debout non loin de lui. Quand il les vit, il courut depuis l'entrée de sa tente à leur rencontre et se prosterna jusqu’à terre.</a:t>
            </a:r>
          </a:p>
          <a:p>
            <a:pPr algn="just"/>
            <a:r>
              <a:rPr lang="fr-FR" sz="3200" b="0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Il dit : « Seigneur, si j'ai trouvé grâce à tes yeux, ne passe pas loin de ton serviteur.</a:t>
            </a:r>
          </a:p>
          <a:p>
            <a:pPr algn="just"/>
            <a:r>
              <a:rPr lang="fr-FR" sz="3200" b="0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Permettez qu'on apporte un peu d'eau pour vous laver les pieds et reposez-vous sous cet arbre.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07F2E89-9357-6317-4A07-74D7EB86634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83432" y="188640"/>
            <a:ext cx="9792692" cy="576263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err="1"/>
              <a:t>Petera</a:t>
            </a:r>
            <a:r>
              <a:rPr lang="fr-FR" b="1" dirty="0"/>
              <a:t> </a:t>
            </a:r>
            <a:r>
              <a:rPr lang="fr-FR" b="1" dirty="0" err="1"/>
              <a:t>Voalohany</a:t>
            </a:r>
            <a:r>
              <a:rPr lang="fr-FR" b="1" dirty="0"/>
              <a:t> </a:t>
            </a:r>
            <a:r>
              <a:rPr lang="fr-FR" b="1" dirty="0" smtClean="0"/>
              <a:t>3.15-18 </a:t>
            </a:r>
            <a:r>
              <a:rPr lang="fr-FR" b="1" i="1" dirty="0" smtClean="0"/>
              <a:t>/ </a:t>
            </a:r>
            <a:r>
              <a:rPr lang="fr-FR" b="1" dirty="0" smtClean="0"/>
              <a:t>1 Pierre 3.15-18</a:t>
            </a:r>
            <a:endParaRPr lang="hr-H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8518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 txBox="1"/>
          <p:nvPr/>
        </p:nvSpPr>
        <p:spPr>
          <a:xfrm>
            <a:off x="191344" y="1052736"/>
            <a:ext cx="11809312" cy="550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/>
          <a:p>
            <a:pPr algn="just" fontAlgn="base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5 J'irai prendre un morceau de pain pour vous restaurer, puis vous continuerez votre route, car c'est pour cela que vous passez près de votre serviteur. » Ils répondirent : « Fais comme tu l'as dit. »</a:t>
            </a:r>
          </a:p>
          <a:p>
            <a:pPr algn="just" fontAlgn="base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6 Abraham s'empressa d'aller trouver Sara dans la tente et dit : « Prends vite 22 litres de fleur de farine ! Pétris-la et fais des gâteaux. »</a:t>
            </a:r>
          </a:p>
          <a:p>
            <a:pPr algn="just" fontAlgn="base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7 Abraham courut à son troupeau, prit un veau tendre et bon et le donna à un serviteur qui se dépêcha de le préparer.</a:t>
            </a:r>
          </a:p>
          <a:p>
            <a:pPr algn="just" fontAlgn="base"/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8 Il prit encore du lait caillé et du lait, avec le veau qu'on avait préparé, et il les mit devant eux. Il se tint lui-même à leurs côtés, sous l'arbre, et ils mangèrent.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3A767AFF-382A-5E2D-5DDE-E4593DEA3F6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60350"/>
            <a:ext cx="6911975" cy="504825"/>
          </a:xfrm>
        </p:spPr>
        <p:txBody>
          <a:bodyPr/>
          <a:lstStyle/>
          <a:p>
            <a:pPr marL="0" marR="0" indent="0" algn="ctr" rtl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FFFFFF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Philippiens 2. 6-11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940651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7" name="Rectangle 11"/>
          <p:cNvSpPr txBox="1"/>
          <p:nvPr/>
        </p:nvSpPr>
        <p:spPr>
          <a:xfrm>
            <a:off x="1631504" y="2554401"/>
            <a:ext cx="9577064" cy="1749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Chant </a:t>
            </a:r>
          </a:p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>
                <a:sym typeface="Trebuchet MS"/>
              </a:rPr>
              <a:t>FFPM190 and.2  </a:t>
            </a:r>
            <a:endParaRPr lang="fr-FR" sz="3200" b="1" dirty="0" smtClean="0">
              <a:sym typeface="Trebuchet MS"/>
            </a:endParaRPr>
          </a:p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 smtClean="0">
                <a:sym typeface="Trebuchet MS"/>
              </a:rPr>
              <a:t>«</a:t>
            </a:r>
            <a:r>
              <a:rPr lang="fr-FR" sz="3200" b="1" dirty="0">
                <a:sym typeface="Trebuchet MS"/>
              </a:rPr>
              <a:t> </a:t>
            </a:r>
            <a:r>
              <a:rPr lang="fr-FR" sz="3200" b="1" dirty="0" err="1">
                <a:sym typeface="Trebuchet MS"/>
              </a:rPr>
              <a:t>Ry</a:t>
            </a:r>
            <a:r>
              <a:rPr lang="fr-FR" sz="3200" b="1" dirty="0">
                <a:sym typeface="Trebuchet MS"/>
              </a:rPr>
              <a:t> </a:t>
            </a:r>
            <a:r>
              <a:rPr lang="fr-FR" sz="3200" b="1" dirty="0" err="1">
                <a:sym typeface="Trebuchet MS"/>
              </a:rPr>
              <a:t>Jesosy</a:t>
            </a:r>
            <a:r>
              <a:rPr lang="fr-FR" sz="3200" b="1" dirty="0">
                <a:sym typeface="Trebuchet MS"/>
              </a:rPr>
              <a:t>, </a:t>
            </a:r>
            <a:r>
              <a:rPr lang="fr-FR" sz="3200" b="1" dirty="0" err="1">
                <a:sym typeface="Trebuchet MS"/>
              </a:rPr>
              <a:t>mitenena</a:t>
            </a:r>
            <a:r>
              <a:rPr lang="fr-FR" sz="3200" b="1" dirty="0">
                <a:sym typeface="Trebuchet MS"/>
              </a:rPr>
              <a:t>» </a:t>
            </a:r>
            <a:endParaRPr lang="en-US" sz="3200" b="1" i="1" dirty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2280331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17070" y="1196752"/>
            <a:ext cx="5904656" cy="4031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fr-FR" sz="3200" i="1" dirty="0">
                <a:solidFill>
                  <a:schemeClr val="tx1"/>
                </a:solidFill>
              </a:rPr>
              <a:t>2. </a:t>
            </a:r>
            <a:r>
              <a:rPr lang="fr-FR" sz="3200" i="1" dirty="0" err="1">
                <a:solidFill>
                  <a:schemeClr val="tx1"/>
                </a:solidFill>
              </a:rPr>
              <a:t>Ry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Jesosy</a:t>
            </a:r>
            <a:r>
              <a:rPr lang="fr-FR" sz="3200" i="1" dirty="0">
                <a:solidFill>
                  <a:schemeClr val="tx1"/>
                </a:solidFill>
              </a:rPr>
              <a:t>, </a:t>
            </a:r>
            <a:r>
              <a:rPr lang="fr-FR" sz="3200" i="1" dirty="0" err="1">
                <a:solidFill>
                  <a:schemeClr val="tx1"/>
                </a:solidFill>
              </a:rPr>
              <a:t>mitenena</a:t>
            </a:r>
            <a:endParaRPr lang="fr-FR" sz="3200" i="1" dirty="0">
              <a:solidFill>
                <a:schemeClr val="tx1"/>
              </a:solidFill>
            </a:endParaRPr>
          </a:p>
          <a:p>
            <a:pPr algn="ctr"/>
            <a:r>
              <a:rPr lang="fr-FR" sz="3200" i="1" dirty="0" err="1">
                <a:solidFill>
                  <a:schemeClr val="tx1"/>
                </a:solidFill>
              </a:rPr>
              <a:t>Araka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ny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fombanao</a:t>
            </a:r>
            <a:endParaRPr lang="fr-FR" sz="3200" i="1" dirty="0">
              <a:solidFill>
                <a:schemeClr val="tx1"/>
              </a:solidFill>
            </a:endParaRPr>
          </a:p>
          <a:p>
            <a:pPr algn="ctr"/>
            <a:r>
              <a:rPr lang="fr-FR" sz="3200" i="1" dirty="0" err="1">
                <a:solidFill>
                  <a:schemeClr val="tx1"/>
                </a:solidFill>
              </a:rPr>
              <a:t>Aminay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izay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manantena</a:t>
            </a:r>
            <a:endParaRPr lang="fr-FR" sz="3200" i="1" dirty="0">
              <a:solidFill>
                <a:schemeClr val="tx1"/>
              </a:solidFill>
            </a:endParaRPr>
          </a:p>
          <a:p>
            <a:pPr algn="ctr"/>
            <a:r>
              <a:rPr lang="fr-FR" sz="3200" i="1" dirty="0" err="1">
                <a:solidFill>
                  <a:schemeClr val="tx1"/>
                </a:solidFill>
              </a:rPr>
              <a:t>Mba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handre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ny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feonao</a:t>
            </a:r>
            <a:r>
              <a:rPr lang="fr-FR" sz="3200" i="1" dirty="0">
                <a:solidFill>
                  <a:schemeClr val="tx1"/>
                </a:solidFill>
              </a:rPr>
              <a:t> !</a:t>
            </a:r>
          </a:p>
          <a:p>
            <a:pPr algn="ctr"/>
            <a:r>
              <a:rPr lang="fr-FR" sz="3200" i="1" dirty="0">
                <a:solidFill>
                  <a:schemeClr val="tx1"/>
                </a:solidFill>
              </a:rPr>
              <a:t>Fo </a:t>
            </a:r>
            <a:r>
              <a:rPr lang="fr-FR" sz="3200" i="1" dirty="0" err="1">
                <a:solidFill>
                  <a:schemeClr val="tx1"/>
                </a:solidFill>
              </a:rPr>
              <a:t>marary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sy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manahy</a:t>
            </a:r>
            <a:endParaRPr lang="fr-FR" sz="3200" i="1" dirty="0">
              <a:solidFill>
                <a:schemeClr val="tx1"/>
              </a:solidFill>
            </a:endParaRPr>
          </a:p>
          <a:p>
            <a:pPr algn="ctr"/>
            <a:r>
              <a:rPr lang="fr-FR" sz="3200" i="1" dirty="0" err="1">
                <a:solidFill>
                  <a:schemeClr val="tx1"/>
                </a:solidFill>
              </a:rPr>
              <a:t>Mba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tsaboy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sy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iantrao</a:t>
            </a:r>
            <a:r>
              <a:rPr lang="fr-FR" sz="3200" i="1" dirty="0">
                <a:solidFill>
                  <a:schemeClr val="tx1"/>
                </a:solidFill>
              </a:rPr>
              <a:t> ;</a:t>
            </a:r>
          </a:p>
          <a:p>
            <a:pPr algn="ctr"/>
            <a:r>
              <a:rPr lang="fr-FR" sz="3200" i="1" dirty="0" err="1">
                <a:solidFill>
                  <a:schemeClr val="tx1"/>
                </a:solidFill>
              </a:rPr>
              <a:t>Ny</a:t>
            </a:r>
            <a:r>
              <a:rPr lang="fr-FR" sz="3200" i="1" dirty="0">
                <a:solidFill>
                  <a:schemeClr val="tx1"/>
                </a:solidFill>
              </a:rPr>
              <a:t> te </a:t>
            </a:r>
            <a:r>
              <a:rPr lang="fr-FR" sz="3200" i="1" dirty="0" err="1">
                <a:solidFill>
                  <a:schemeClr val="tx1"/>
                </a:solidFill>
              </a:rPr>
              <a:t>hino</a:t>
            </a:r>
            <a:r>
              <a:rPr lang="fr-FR" sz="3200" i="1" dirty="0">
                <a:solidFill>
                  <a:schemeClr val="tx1"/>
                </a:solidFill>
              </a:rPr>
              <a:t> fa </a:t>
            </a:r>
            <a:r>
              <a:rPr lang="fr-FR" sz="3200" i="1" dirty="0" err="1">
                <a:solidFill>
                  <a:schemeClr val="tx1"/>
                </a:solidFill>
              </a:rPr>
              <a:t>tsy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sahy</a:t>
            </a:r>
            <a:r>
              <a:rPr lang="fr-FR" sz="3200" i="1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fr-FR" sz="3200" i="1" dirty="0" err="1">
                <a:solidFill>
                  <a:schemeClr val="tx1"/>
                </a:solidFill>
              </a:rPr>
              <a:t>Anehoy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ny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i="1" dirty="0" err="1">
                <a:solidFill>
                  <a:schemeClr val="tx1"/>
                </a:solidFill>
              </a:rPr>
              <a:t>holatrao</a:t>
            </a:r>
            <a:r>
              <a:rPr lang="fr-FR" sz="3200" i="1" dirty="0">
                <a:solidFill>
                  <a:schemeClr val="tx1"/>
                </a:solidFill>
              </a:rPr>
              <a:t> !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F1A3F172-1F81-F903-06D9-2C7DE5075932}"/>
              </a:ext>
            </a:extLst>
          </p:cNvPr>
          <p:cNvSpPr txBox="1"/>
          <p:nvPr/>
        </p:nvSpPr>
        <p:spPr>
          <a:xfrm>
            <a:off x="1580866" y="178714"/>
            <a:ext cx="957706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Chant </a:t>
            </a:r>
            <a:r>
              <a:rPr lang="fr-FR" sz="3200" b="1" dirty="0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 </a:t>
            </a:r>
            <a:r>
              <a:rPr lang="it-IT" sz="3200" b="1" dirty="0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FF </a:t>
            </a:r>
            <a:r>
              <a:rPr lang="it-IT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5296121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 txBox="1"/>
          <p:nvPr/>
        </p:nvSpPr>
        <p:spPr>
          <a:xfrm>
            <a:off x="227348" y="1124744"/>
            <a:ext cx="11737304" cy="550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/>
          <a:p>
            <a:pPr algn="just"/>
            <a:r>
              <a:rPr lang="fr-FR" sz="3200" b="1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Dieu annonce que Sara aura un fils</a:t>
            </a:r>
          </a:p>
          <a:p>
            <a:pPr algn="just"/>
            <a:endParaRPr lang="fr-FR" sz="3200" b="0" i="0" dirty="0">
              <a:solidFill>
                <a:srgbClr val="121212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fr-FR" sz="3200" b="0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L'</a:t>
            </a:r>
            <a:r>
              <a:rPr lang="fr-FR" sz="3200" b="0" i="0" dirty="0" err="1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Eternel</a:t>
            </a:r>
            <a:r>
              <a:rPr lang="fr-FR" sz="3200" b="0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apparut à Abraham parmi les chênes de </a:t>
            </a:r>
            <a:r>
              <a:rPr lang="fr-FR" sz="3200" b="0" i="0" dirty="0" err="1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Mamré</a:t>
            </a:r>
            <a:r>
              <a:rPr lang="fr-FR" sz="3200" b="0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alors qu'il était assis à l'entrée de sa tente pendant la chaleur du jour.</a:t>
            </a:r>
          </a:p>
          <a:p>
            <a:pPr algn="just"/>
            <a:r>
              <a:rPr lang="fr-FR" sz="3200" b="0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Il leva les yeux et vit trois hommes debout non loin de lui. Quand il les vit, il courut depuis l'entrée de sa tente à leur rencontre et se prosterna jusqu’à terre.</a:t>
            </a:r>
          </a:p>
          <a:p>
            <a:pPr algn="just"/>
            <a:r>
              <a:rPr lang="fr-FR" sz="3200" b="0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Il dit : « Seigneur, si j'ai trouvé grâce à tes yeux, ne passe pas loin de ton serviteur.</a:t>
            </a:r>
          </a:p>
          <a:p>
            <a:pPr algn="just"/>
            <a:r>
              <a:rPr lang="fr-FR" sz="3200" b="0" i="0" dirty="0">
                <a:solidFill>
                  <a:srgbClr val="12121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Permettez qu'on apporte un peu d'eau pour vous laver les pieds et reposez-vous sous cet arbre.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07F2E89-9357-6317-4A07-74D7EB86634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83432" y="188640"/>
            <a:ext cx="9792692" cy="576263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err="1" smtClean="0"/>
              <a:t>Jaona</a:t>
            </a:r>
            <a:r>
              <a:rPr lang="fr-FR" b="1" dirty="0" smtClean="0"/>
              <a:t> </a:t>
            </a:r>
            <a:r>
              <a:rPr lang="fr-FR" b="1" dirty="0"/>
              <a:t>14. 15 – </a:t>
            </a:r>
            <a:r>
              <a:rPr lang="fr-FR" b="1" dirty="0" smtClean="0"/>
              <a:t>21 </a:t>
            </a:r>
            <a:r>
              <a:rPr lang="fr-FR" b="1" i="1" dirty="0" smtClean="0"/>
              <a:t>/ </a:t>
            </a:r>
            <a:r>
              <a:rPr lang="pt-PT" b="1" cap="small" dirty="0" smtClean="0"/>
              <a:t>J</a:t>
            </a:r>
            <a:r>
              <a:rPr lang="pt-PT" b="1" dirty="0" smtClean="0"/>
              <a:t>ean </a:t>
            </a:r>
            <a:r>
              <a:rPr lang="pt-PT" b="1" dirty="0"/>
              <a:t>14. </a:t>
            </a:r>
            <a:r>
              <a:rPr lang="pt-PT" b="1" dirty="0"/>
              <a:t>15 – 21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521711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2" name="Rectangle 11"/>
          <p:cNvSpPr txBox="1"/>
          <p:nvPr/>
        </p:nvSpPr>
        <p:spPr>
          <a:xfrm>
            <a:off x="1631504" y="1916832"/>
            <a:ext cx="8964488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/>
          <a:p>
            <a:pPr algn="ctr">
              <a:tabLst>
                <a:tab pos="2330450" algn="l"/>
              </a:tabLst>
            </a:pPr>
            <a:r>
              <a:rPr lang="en-GB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Fiangonana</a:t>
            </a:r>
            <a:r>
              <a:rPr lang="en-GB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</a:p>
          <a:p>
            <a:pPr algn="ctr"/>
            <a:r>
              <a:rPr lang="fr-FR" sz="2800" b="1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fr-FR" sz="2800" b="1" i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Isaorana</a:t>
            </a:r>
            <a:r>
              <a:rPr lang="fr-FR" sz="2800" b="1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2800" b="1" i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anie</a:t>
            </a:r>
            <a:r>
              <a:rPr lang="fr-FR" sz="2800" b="1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2800" b="1" i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ny</a:t>
            </a:r>
            <a:r>
              <a:rPr lang="fr-FR" sz="2800" b="1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2800" b="1" i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Tompo</a:t>
            </a:r>
            <a:r>
              <a:rPr lang="fr-FR" sz="2800" b="1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2800" b="1" i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noho</a:t>
            </a:r>
            <a:r>
              <a:rPr lang="fr-FR" sz="2800" b="1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2800" b="1" i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ny</a:t>
            </a:r>
            <a:r>
              <a:rPr lang="fr-FR" sz="2800" b="1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2800" b="1" i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Filazantsara</a:t>
            </a:r>
            <a:r>
              <a:rPr lang="fr-FR" sz="2800" b="1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</a:p>
          <a:p>
            <a:pPr algn="ctr"/>
            <a:endParaRPr lang="fr-FR" sz="2800" b="1" i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fr-FR" sz="2800" b="1" i="1" dirty="0"/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1F98AF1F-3D3E-4CC6-B9E0-4A79F7C79EA7}"/>
              </a:ext>
            </a:extLst>
          </p:cNvPr>
          <p:cNvSpPr txBox="1"/>
          <p:nvPr/>
        </p:nvSpPr>
        <p:spPr>
          <a:xfrm>
            <a:off x="1631504" y="3761263"/>
            <a:ext cx="8712844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fr-FR" sz="2800" b="1" i="1" dirty="0">
                <a:solidFill>
                  <a:srgbClr val="0000FF"/>
                </a:solidFill>
                <a:latin typeface="Cambria" pitchFamily="18" charset="0"/>
              </a:rPr>
              <a:t>Assemblée:</a:t>
            </a:r>
          </a:p>
          <a:p>
            <a:pPr algn="ctr"/>
            <a:r>
              <a:rPr lang="fr-FR" sz="2800" b="1" i="1" dirty="0" smtClean="0">
                <a:solidFill>
                  <a:srgbClr val="0000FF"/>
                </a:solidFill>
                <a:latin typeface="Cambria" pitchFamily="18" charset="0"/>
              </a:rPr>
              <a:t>béni </a:t>
            </a:r>
            <a:r>
              <a:rPr lang="fr-FR" sz="2800" b="1" i="1" dirty="0">
                <a:solidFill>
                  <a:srgbClr val="0000FF"/>
                </a:solidFill>
                <a:latin typeface="Cambria" pitchFamily="18" charset="0"/>
              </a:rPr>
              <a:t>soit le Seigneur pour le don de </a:t>
            </a:r>
            <a:r>
              <a:rPr lang="fr-FR" sz="2800" b="1" i="1" dirty="0" smtClean="0">
                <a:solidFill>
                  <a:srgbClr val="0000FF"/>
                </a:solidFill>
                <a:latin typeface="Cambria" pitchFamily="18" charset="0"/>
              </a:rPr>
              <a:t>l’évangile</a:t>
            </a:r>
            <a:endParaRPr lang="fr-FR" sz="2800" b="1" i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2E0F4B52-364B-3F2C-E940-693D9DF190D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44450"/>
            <a:ext cx="6911975" cy="936625"/>
          </a:xfrm>
        </p:spPr>
        <p:txBody>
          <a:bodyPr/>
          <a:lstStyle/>
          <a:p>
            <a:r>
              <a:rPr lang="fr-FR" sz="2800" dirty="0">
                <a:solidFill>
                  <a:schemeClr val="bg1"/>
                </a:solidFill>
              </a:rPr>
              <a:t>FAMAKIANA NY TENIN’ANDRIAMANITRA </a:t>
            </a:r>
            <a:r>
              <a:rPr lang="fr-FR" sz="2400" i="1" dirty="0">
                <a:solidFill>
                  <a:schemeClr val="bg1"/>
                </a:solidFill>
              </a:rPr>
              <a:t>Lecture de la Parole</a:t>
            </a:r>
            <a:endParaRPr lang="fr-FR" sz="2400" b="1" dirty="0">
              <a:solidFill>
                <a:schemeClr val="bg1"/>
              </a:solidFill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5981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0" name="Rectangle 11"/>
          <p:cNvSpPr txBox="1"/>
          <p:nvPr/>
        </p:nvSpPr>
        <p:spPr>
          <a:xfrm>
            <a:off x="1847528" y="5445225"/>
            <a:ext cx="86409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endParaRPr lang="fr-FR" sz="3200" i="1" dirty="0"/>
          </a:p>
        </p:txBody>
      </p:sp>
      <p:sp>
        <p:nvSpPr>
          <p:cNvPr id="13" name="Rectangle 11"/>
          <p:cNvSpPr txBox="1"/>
          <p:nvPr/>
        </p:nvSpPr>
        <p:spPr>
          <a:xfrm>
            <a:off x="407368" y="4077072"/>
            <a:ext cx="11449272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fr-FR" sz="2400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  <a:sym typeface="Trebuchet MS"/>
              </a:rPr>
              <a:t>Je crois en Dieu, le Père tout-puissant, créateur du ciel et de la terre. Je crois en Jésus-Christ son Fils unique, notre Seigneur, qui a été conçu du Saint-Esprit, et qui est né de la vierge Marie; Il a souffert sous Ponce Pilate, Il a été crucifié, Il est mort, Il a été enseveli, Il est descendu aux enfers; le troisième jour, Il est ressuscité des morts;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3C0CDF39-0D53-484E-B3C9-738BB7221552}"/>
              </a:ext>
            </a:extLst>
          </p:cNvPr>
          <p:cNvSpPr txBox="1"/>
          <p:nvPr/>
        </p:nvSpPr>
        <p:spPr>
          <a:xfrm>
            <a:off x="407368" y="1587571"/>
            <a:ext cx="11521282" cy="19818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Mino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an’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Andriamanitra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Ray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Tsitoha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,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Mpanao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ny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lanitra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sy ny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tany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aho. Ary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mino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an’ i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Jesoa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Kristy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Zanany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Lahy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Tokana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Tompontsika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,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izay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notorontoroina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tamin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’ ny Fanahy Masina,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naterak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’ i Maria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Virjiny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,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nijaly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raha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nanapaka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i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Pontio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Pilato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,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nohomboana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tamin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’ ny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hazo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fijaliana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,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maty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ka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nalevina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,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nidina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tany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amin’ny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fiainan-tsy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hita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,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nitsangana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tamin’ny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maty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tamin’ny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andro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fahatelo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,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D44AA458-9A33-7664-6523-2EC75886BAC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72099" y="94187"/>
            <a:ext cx="6911975" cy="936625"/>
          </a:xfrm>
        </p:spPr>
        <p:txBody>
          <a:bodyPr/>
          <a:lstStyle/>
          <a:p>
            <a:pPr marL="0" indent="0" algn="ctr">
              <a:buNone/>
              <a:defRPr sz="36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dirty="0">
                <a:solidFill>
                  <a:schemeClr val="tx1"/>
                </a:solidFill>
              </a:rPr>
              <a:t>FANEKEM-PINOANA </a:t>
            </a:r>
          </a:p>
          <a:p>
            <a:pPr marL="0" indent="0" algn="ctr">
              <a:buNone/>
              <a:defRPr sz="36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Cambria"/>
                <a:sym typeface="Cambria"/>
              </a:rPr>
              <a:t>Confession de foi</a:t>
            </a:r>
          </a:p>
        </p:txBody>
      </p:sp>
    </p:spTree>
    <p:extLst>
      <p:ext uri="{BB962C8B-B14F-4D97-AF65-F5344CB8AC3E}">
        <p14:creationId xmlns:p14="http://schemas.microsoft.com/office/powerpoint/2010/main" val="33790837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0" name="Rectangle 11"/>
          <p:cNvSpPr txBox="1"/>
          <p:nvPr/>
        </p:nvSpPr>
        <p:spPr>
          <a:xfrm>
            <a:off x="1847528" y="5445225"/>
            <a:ext cx="86409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endParaRPr lang="fr-FR" sz="3200" i="1" dirty="0"/>
          </a:p>
        </p:txBody>
      </p:sp>
      <p:sp>
        <p:nvSpPr>
          <p:cNvPr id="13" name="Rectangle 11"/>
          <p:cNvSpPr txBox="1"/>
          <p:nvPr/>
        </p:nvSpPr>
        <p:spPr>
          <a:xfrm>
            <a:off x="407368" y="4221088"/>
            <a:ext cx="11593288" cy="156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 defTabSz="886968">
              <a:lnSpc>
                <a:spcPts val="2900"/>
              </a:lnSpc>
              <a:defRPr sz="2134" i="1">
                <a:solidFill>
                  <a:srgbClr val="31859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est monté au ciel, Il siège à la droite de Dieu le Père Tout-puissant ; Il viendra de là pour juger les vivants et les morts.</a:t>
            </a:r>
            <a:endParaRPr lang="fr-FR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algn="just" defTabSz="886968">
              <a:lnSpc>
                <a:spcPts val="2900"/>
              </a:lnSpc>
              <a:defRPr sz="2134" i="1">
                <a:solidFill>
                  <a:srgbClr val="31859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 crois en l'Esprit Saint; je crois la Sainte Église universelle, la communion des saints, la rémission des péchés, la résurrection de la chair et la vie éternelle.  Amen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80040ADD-58E6-461F-A5D0-4220EF5E9D06}"/>
              </a:ext>
            </a:extLst>
          </p:cNvPr>
          <p:cNvSpPr txBox="1"/>
          <p:nvPr/>
        </p:nvSpPr>
        <p:spPr>
          <a:xfrm>
            <a:off x="407368" y="1587571"/>
            <a:ext cx="11521282" cy="19818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Niakatra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ho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any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an-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danitra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,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mipetraka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eo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an-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kavanan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’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Andriamanitra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Ray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Tsitoha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,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avy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any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no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hiaviany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hitsara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ny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velona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sy ny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maty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.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Mino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ny Fanahy Masina aho, ny Fiangonana Masina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manerana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izao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tontolo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izao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, ny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fiombonan’ny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olona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masina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, ny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famelan-keloka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, ny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fitsanganan’ny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tena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amin’ny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maty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ary ny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fiainana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mandrakizay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Cambria"/>
              </a:rPr>
              <a:t>. Amena.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5FBD8AD0-D049-1ACF-D0E7-72B6D7D2AA7C}"/>
              </a:ext>
            </a:extLst>
          </p:cNvPr>
          <p:cNvSpPr txBox="1">
            <a:spLocks/>
          </p:cNvSpPr>
          <p:nvPr/>
        </p:nvSpPr>
        <p:spPr>
          <a:xfrm>
            <a:off x="2172099" y="94187"/>
            <a:ext cx="6911975" cy="936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2344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6916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228850" marR="0" indent="-4000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686050" marR="0" indent="-4000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143250" marR="0" indent="-4000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600450" marR="0" indent="-4000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057650" marR="0" indent="-4000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 algn="ctr" hangingPunct="1">
              <a:buFontTx/>
              <a:buNone/>
              <a:defRPr sz="36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b="1">
                <a:solidFill>
                  <a:schemeClr val="tx1"/>
                </a:solidFill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FANEKEM-PINOANA </a:t>
            </a:r>
          </a:p>
          <a:p>
            <a:pPr marL="0" indent="0" algn="ctr" hangingPunct="1">
              <a:buFontTx/>
              <a:buNone/>
              <a:defRPr sz="36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Cambria"/>
                <a:cs typeface="Trebuchet MS"/>
                <a:sym typeface="Cambria"/>
              </a:rPr>
              <a:t>Confession de foi</a:t>
            </a:r>
            <a:endParaRPr lang="fr-FR" sz="3200" b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Book Antiqua" pitchFamily="18" charset="0"/>
              <a:ea typeface="Cambria"/>
              <a:cs typeface="Trebuchet MS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790837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1" name="Rectangle 1"/>
          <p:cNvSpPr>
            <a:spLocks noChangeArrowheads="1"/>
          </p:cNvSpPr>
          <p:nvPr/>
        </p:nvSpPr>
        <p:spPr bwMode="auto">
          <a:xfrm>
            <a:off x="1524000" y="1348800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9B64F72-E18D-CA1B-0B7D-5560F568925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99456" y="2459891"/>
            <a:ext cx="9914317" cy="1152525"/>
          </a:xfrm>
        </p:spPr>
        <p:txBody>
          <a:bodyPr/>
          <a:lstStyle/>
          <a:p>
            <a:pPr marL="0" indent="0" algn="ctr">
              <a:buNone/>
              <a:defRPr sz="36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dirty="0">
                <a:solidFill>
                  <a:schemeClr val="tx1"/>
                </a:solidFill>
              </a:rPr>
              <a:t>FOTOANAN’NY ANKIZY 	</a:t>
            </a:r>
            <a:endParaRPr lang="fr-FR" sz="3200" dirty="0" smtClean="0">
              <a:solidFill>
                <a:schemeClr val="tx1"/>
              </a:solidFill>
            </a:endParaRPr>
          </a:p>
          <a:p>
            <a:pPr marL="0" indent="0" algn="ctr">
              <a:buNone/>
              <a:defRPr sz="36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b="1" i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sym typeface="Trebuchet MS"/>
              </a:rPr>
              <a:t>ANIMATION </a:t>
            </a:r>
            <a:r>
              <a:rPr lang="fr-FR" b="1" i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sym typeface="Trebuchet MS"/>
              </a:rPr>
              <a:t>POUR LES </a:t>
            </a:r>
            <a:r>
              <a:rPr lang="fr-FR" b="1" i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sym typeface="Trebuchet MS"/>
              </a:rPr>
              <a:t>ENFANTS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355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1" name="Rectangle 1"/>
          <p:cNvSpPr>
            <a:spLocks noChangeArrowheads="1"/>
          </p:cNvSpPr>
          <p:nvPr/>
        </p:nvSpPr>
        <p:spPr bwMode="auto">
          <a:xfrm>
            <a:off x="1524000" y="1348800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0" name="Rectangle 11"/>
          <p:cNvSpPr txBox="1"/>
          <p:nvPr/>
        </p:nvSpPr>
        <p:spPr>
          <a:xfrm>
            <a:off x="1847528" y="5445225"/>
            <a:ext cx="86409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endParaRPr lang="fr-FR" sz="3200" i="1" dirty="0"/>
          </a:p>
        </p:txBody>
      </p:sp>
      <p:sp>
        <p:nvSpPr>
          <p:cNvPr id="17" name="Rectangle 11"/>
          <p:cNvSpPr txBox="1"/>
          <p:nvPr/>
        </p:nvSpPr>
        <p:spPr>
          <a:xfrm>
            <a:off x="1775520" y="2492896"/>
            <a:ext cx="8784976" cy="1749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 err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Hira</a:t>
            </a:r>
            <a:r>
              <a:rPr sz="3200" dirty="0"/>
              <a:t> </a:t>
            </a:r>
            <a:r>
              <a:rPr lang="fr-FR" sz="3200" dirty="0"/>
              <a:t>/ </a:t>
            </a:r>
            <a:r>
              <a:rPr lang="fr-FR" sz="3200" b="1" i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Cantique  </a:t>
            </a:r>
          </a:p>
          <a:p>
            <a:pPr marL="342900" lvl="1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 smtClean="0">
                <a:sym typeface="Trebuchet MS"/>
              </a:rPr>
              <a:t>ATG200</a:t>
            </a:r>
          </a:p>
          <a:p>
            <a:pPr marL="342900" lvl="1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 smtClean="0">
                <a:sym typeface="Trebuchet MS"/>
              </a:rPr>
              <a:t>Que </a:t>
            </a:r>
            <a:r>
              <a:rPr lang="fr-FR" sz="3200" b="1" dirty="0">
                <a:sym typeface="Trebuchet MS"/>
              </a:rPr>
              <a:t>la grâce de Dieu</a:t>
            </a:r>
            <a:endParaRPr lang="en-GB" sz="3200" b="1" i="1" dirty="0"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790837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5026320" y="2924944"/>
            <a:ext cx="2347756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fr-FR" sz="3200" b="1" dirty="0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FIDERANA</a:t>
            </a:r>
            <a:endParaRPr lang="fr-FR" sz="3200" b="1" dirty="0">
              <a:effectLst>
                <a:reflection blurRad="6350" stA="55000" endA="300" endPos="45500" dir="5400000" sy="-100000" algn="bl" rotWithShape="0"/>
              </a:effectLst>
              <a:latin typeface="Book Antiqua" pitchFamily="18" charset="0"/>
            </a:endParaRPr>
          </a:p>
          <a:p>
            <a:pPr algn="ctr"/>
            <a:r>
              <a:rPr lang="fr-FR" sz="28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LOUANGE</a:t>
            </a:r>
            <a:endParaRPr lang="fr-FR" sz="2800" b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4A1CC549-95E5-41DC-AE2C-90985F1C6FB4}"/>
              </a:ext>
            </a:extLst>
          </p:cNvPr>
          <p:cNvSpPr txBox="1"/>
          <p:nvPr/>
        </p:nvSpPr>
        <p:spPr>
          <a:xfrm>
            <a:off x="2527783" y="3880850"/>
            <a:ext cx="734481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endParaRPr sz="3200" i="1" dirty="0">
              <a:solidFill>
                <a:srgbClr val="0033CC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>
          <a:xfrm>
            <a:off x="6168008" y="3501008"/>
            <a:ext cx="4392488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51FA44F0-654E-429F-A245-844ADB32E858}"/>
              </a:ext>
            </a:extLst>
          </p:cNvPr>
          <p:cNvCxnSpPr>
            <a:cxnSpLocks/>
          </p:cNvCxnSpPr>
          <p:nvPr/>
        </p:nvCxnSpPr>
        <p:spPr>
          <a:xfrm>
            <a:off x="1991544" y="3501008"/>
            <a:ext cx="424847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371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263352" y="1071802"/>
            <a:ext cx="5904656" cy="4031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1.Que 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la grâce de Dieu soit sur toi</a:t>
            </a:r>
          </a:p>
          <a:p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Pour t’aider à marcher dans ses voies.</a:t>
            </a:r>
          </a:p>
          <a:p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Reçois tout son pardon et sa bénédiction.</a:t>
            </a:r>
          </a:p>
          <a:p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Va en paix, dans la joie, dans l’amour.</a:t>
            </a:r>
          </a:p>
          <a:p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746B6645-0EEA-0039-203D-A3D96A0D4AF1}"/>
              </a:ext>
            </a:extLst>
          </p:cNvPr>
          <p:cNvSpPr txBox="1"/>
          <p:nvPr/>
        </p:nvSpPr>
        <p:spPr>
          <a:xfrm>
            <a:off x="6672064" y="1052736"/>
            <a:ext cx="5519936" cy="4031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 i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i="0" dirty="0" smtClean="0"/>
              <a:t>2.Que </a:t>
            </a:r>
            <a:r>
              <a:rPr lang="fr-FR" i="0" dirty="0"/>
              <a:t>le Maître te garde toujours</a:t>
            </a:r>
          </a:p>
          <a:p>
            <a:r>
              <a:rPr lang="fr-FR" i="0" dirty="0"/>
              <a:t>Dans l’attente de son grand retour.</a:t>
            </a:r>
          </a:p>
          <a:p>
            <a:r>
              <a:rPr lang="fr-FR" i="0" dirty="0"/>
              <a:t>Mets ta main dans sa main</a:t>
            </a:r>
          </a:p>
          <a:p>
            <a:r>
              <a:rPr lang="fr-FR" i="0" dirty="0"/>
              <a:t>Tout le long du chemin.</a:t>
            </a:r>
          </a:p>
          <a:p>
            <a:r>
              <a:rPr lang="fr-FR" i="0" dirty="0"/>
              <a:t>Va en paix, dans la joie, dans l’amour</a:t>
            </a:r>
            <a:endParaRPr lang="fr-FR" i="0" dirty="0"/>
          </a:p>
        </p:txBody>
      </p:sp>
    </p:spTree>
    <p:extLst>
      <p:ext uri="{BB962C8B-B14F-4D97-AF65-F5344CB8AC3E}">
        <p14:creationId xmlns:p14="http://schemas.microsoft.com/office/powerpoint/2010/main" val="33790837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F51E80EA-1866-422F-A4AB-6F1BBC60D757}"/>
              </a:ext>
            </a:extLst>
          </p:cNvPr>
          <p:cNvSpPr txBox="1"/>
          <p:nvPr/>
        </p:nvSpPr>
        <p:spPr>
          <a:xfrm>
            <a:off x="4583832" y="2721114"/>
            <a:ext cx="374441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GB" sz="4000" b="1" dirty="0" err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TORITENY</a:t>
            </a:r>
            <a:endParaRPr sz="4000" b="1" dirty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  <a:reflection blurRad="6350" stA="55000" endA="300" endPos="45500" dir="5400000" sy="-100000" algn="bl" rotWithShape="0"/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54B2EDEA-5AE6-451B-A19A-98D0DD0C9F79}"/>
              </a:ext>
            </a:extLst>
          </p:cNvPr>
          <p:cNvSpPr txBox="1"/>
          <p:nvPr/>
        </p:nvSpPr>
        <p:spPr>
          <a:xfrm>
            <a:off x="4439816" y="3449905"/>
            <a:ext cx="423575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fr-FR" sz="4000" b="1" i="1" dirty="0">
                <a:solidFill>
                  <a:srgbClr val="0000FF"/>
                </a:solidFill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tantia" panose="02030602050306030303" pitchFamily="18" charset="0"/>
              </a:rPr>
              <a:t>PRÉDICATION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9225556-5583-EF39-5611-01F9705AC67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44450"/>
            <a:ext cx="6911975" cy="936625"/>
          </a:xfrm>
        </p:spPr>
        <p:txBody>
          <a:bodyPr/>
          <a:lstStyle/>
          <a:p>
            <a:r>
              <a:rPr lang="fr-FR" sz="2800" dirty="0">
                <a:solidFill>
                  <a:schemeClr val="bg1"/>
                </a:solidFill>
              </a:rPr>
              <a:t>FAMAKIANA NY TENIN’ANDRIAMANITRA </a:t>
            </a:r>
            <a:r>
              <a:rPr lang="fr-FR" sz="2400" i="1" dirty="0">
                <a:solidFill>
                  <a:schemeClr val="bg1"/>
                </a:solidFill>
              </a:rPr>
              <a:t>Lecture de la Parole</a:t>
            </a:r>
            <a:endParaRPr lang="fr-FR" sz="2400" b="1" dirty="0">
              <a:solidFill>
                <a:schemeClr val="bg1"/>
              </a:solidFill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588405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53BBF936-B9BA-DE38-4F75-91980D0F5F1E}"/>
              </a:ext>
            </a:extLst>
          </p:cNvPr>
          <p:cNvSpPr txBox="1"/>
          <p:nvPr/>
        </p:nvSpPr>
        <p:spPr>
          <a:xfrm>
            <a:off x="3935760" y="2845507"/>
            <a:ext cx="5112568" cy="1413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000" dirty="0" err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Feon</a:t>
            </a:r>
            <a:r>
              <a:rPr lang="fr-FR" sz="4000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-java-</a:t>
            </a:r>
            <a:r>
              <a:rPr lang="fr-FR" sz="4000" dirty="0" err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maneno</a:t>
            </a:r>
            <a:endParaRPr lang="fr-FR" sz="4000" dirty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  <a:reflection blurRad="6350" stA="55000" endA="300" endPos="45500" dir="5400000" sy="-100000" algn="bl" rotWithShape="0"/>
              </a:effectLst>
              <a:latin typeface="Century Schoolbook" panose="02040604050505020304" pitchFamily="18" charset="0"/>
            </a:endParaRPr>
          </a:p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4000" b="1" i="1" dirty="0" smtClean="0">
                <a:solidFill>
                  <a:srgbClr val="0000FF"/>
                </a:solidFill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tantia" panose="02030602050306030303" pitchFamily="18" charset="0"/>
                <a:sym typeface="Trebuchet MS"/>
              </a:rPr>
              <a:t>Intermède </a:t>
            </a:r>
            <a:r>
              <a:rPr lang="fr-FR" sz="4000" b="1" i="1" dirty="0">
                <a:solidFill>
                  <a:srgbClr val="0000FF"/>
                </a:solidFill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tantia" panose="02030602050306030303" pitchFamily="18" charset="0"/>
                <a:sym typeface="Trebuchet MS"/>
              </a:rPr>
              <a:t>musical</a:t>
            </a:r>
            <a:endParaRPr sz="4000" dirty="0">
              <a:solidFill>
                <a:srgbClr val="0000FF"/>
              </a:solidFill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  <a:reflection blurRad="6350" stA="55000" endA="300" endPos="45500" dir="5400000" sy="-100000" algn="bl" rotWithShape="0"/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0920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53BBF936-B9BA-DE38-4F75-91980D0F5F1E}"/>
              </a:ext>
            </a:extLst>
          </p:cNvPr>
          <p:cNvSpPr txBox="1"/>
          <p:nvPr/>
        </p:nvSpPr>
        <p:spPr>
          <a:xfrm>
            <a:off x="1919536" y="2845507"/>
            <a:ext cx="7992888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4000" dirty="0" err="1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Vaovaom-piangonana</a:t>
            </a:r>
            <a:r>
              <a:rPr lang="fr-FR" sz="4000" dirty="0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 </a:t>
            </a:r>
            <a:r>
              <a:rPr lang="fr-FR" sz="4000" b="1" i="1" dirty="0" smtClean="0">
                <a:solidFill>
                  <a:srgbClr val="0000FF"/>
                </a:solidFill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tantia" panose="02030602050306030303" pitchFamily="18" charset="0"/>
                <a:sym typeface="Trebuchet MS"/>
              </a:rPr>
              <a:t>Annonces</a:t>
            </a:r>
            <a:endParaRPr sz="4000" dirty="0">
              <a:solidFill>
                <a:srgbClr val="0000FF"/>
              </a:solidFill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  <a:reflection blurRad="6350" stA="55000" endA="300" endPos="45500" dir="5400000" sy="-100000" algn="bl" rotWithShape="0"/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80006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53BBF936-B9BA-DE38-4F75-91980D0F5F1E}"/>
              </a:ext>
            </a:extLst>
          </p:cNvPr>
          <p:cNvSpPr txBox="1"/>
          <p:nvPr/>
        </p:nvSpPr>
        <p:spPr>
          <a:xfrm>
            <a:off x="3647728" y="2636912"/>
            <a:ext cx="5112568" cy="1413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4000" dirty="0" err="1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Fanatitra</a:t>
            </a:r>
            <a:endParaRPr lang="fr-FR" sz="4000" dirty="0" smtClean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  <a:reflection blurRad="6350" stA="55000" endA="300" endPos="45500" dir="5400000" sy="-100000" algn="bl" rotWithShape="0"/>
              </a:effectLst>
              <a:latin typeface="Century Schoolbook" panose="02040604050505020304" pitchFamily="18" charset="0"/>
            </a:endParaRPr>
          </a:p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4000" b="1" i="1" dirty="0" smtClean="0">
                <a:solidFill>
                  <a:srgbClr val="0000FF"/>
                </a:solidFill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tantia" panose="02030602050306030303" pitchFamily="18" charset="0"/>
                <a:sym typeface="Trebuchet MS"/>
              </a:rPr>
              <a:t>Offrandes</a:t>
            </a:r>
            <a:endParaRPr sz="4000" dirty="0">
              <a:solidFill>
                <a:srgbClr val="0000FF"/>
              </a:solidFill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  <a:reflection blurRad="6350" stA="55000" endA="300" endPos="45500" dir="5400000" sy="-100000" algn="bl" rotWithShape="0"/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497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05656B9D-ED0A-4E35-BEE8-684C8B10CE05}"/>
              </a:ext>
            </a:extLst>
          </p:cNvPr>
          <p:cNvSpPr txBox="1"/>
          <p:nvPr/>
        </p:nvSpPr>
        <p:spPr>
          <a:xfrm>
            <a:off x="220336" y="1412776"/>
            <a:ext cx="6091688" cy="40934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Refrain</a:t>
            </a:r>
          </a:p>
          <a:p>
            <a:endParaRPr lang="fr-FR" sz="2600" b="1" dirty="0">
              <a:latin typeface="Cambria" panose="02040503050406030204" pitchFamily="18" charset="0"/>
              <a:ea typeface="Cambria" panose="02040503050406030204" pitchFamily="18" charset="0"/>
              <a:cs typeface="Noto Serif" panose="02020600060500020200" pitchFamily="18" charset="0"/>
            </a:endParaRP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Aimez-vous comme je vous ai aimés,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Donnez-vous comme je me suis donné.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Le monde saura en vous voyant,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Comme mon amour pour lui est grand.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Ma vie, je l'ai donnée pour mes frères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Afin de les mener vers mon Père.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Faites ainsi par amour pour moi,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Afin que le monde entier croie.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1A59A740-2A11-DAE3-093B-0D79CAE913F5}"/>
              </a:ext>
            </a:extLst>
          </p:cNvPr>
          <p:cNvSpPr txBox="1"/>
          <p:nvPr/>
        </p:nvSpPr>
        <p:spPr>
          <a:xfrm>
            <a:off x="1559496" y="332656"/>
            <a:ext cx="957706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t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Chant </a:t>
            </a: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JEM316</a:t>
            </a:r>
            <a:endParaRPr lang="fr-FR" sz="3200" b="1" dirty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sym typeface="Trebuchet MS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EF40B0D9-99C5-9143-5281-245D131EFD2E}"/>
              </a:ext>
            </a:extLst>
          </p:cNvPr>
          <p:cNvSpPr txBox="1"/>
          <p:nvPr/>
        </p:nvSpPr>
        <p:spPr>
          <a:xfrm>
            <a:off x="6888088" y="1988840"/>
            <a:ext cx="5472608" cy="3293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2600" dirty="0" smtClean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1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. Y a-t-il de plus grand amour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Que d'offrir sa vie sans retour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Pour sauver ses amis, ses frères ?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C'est révéler l'amour du Père.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Qui veut sauver sa vie la perd,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Qui la perd pour mon Père, vivra,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Car je suis venu sur la terre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Afin que tu vives pour moi.</a:t>
            </a:r>
          </a:p>
        </p:txBody>
      </p:sp>
    </p:spTree>
    <p:extLst>
      <p:ext uri="{BB962C8B-B14F-4D97-AF65-F5344CB8AC3E}">
        <p14:creationId xmlns:p14="http://schemas.microsoft.com/office/powerpoint/2010/main" val="35192426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05656B9D-ED0A-4E35-BEE8-684C8B10CE05}"/>
              </a:ext>
            </a:extLst>
          </p:cNvPr>
          <p:cNvSpPr txBox="1"/>
          <p:nvPr/>
        </p:nvSpPr>
        <p:spPr>
          <a:xfrm>
            <a:off x="220336" y="1412776"/>
            <a:ext cx="6091688" cy="40934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Refrain</a:t>
            </a:r>
          </a:p>
          <a:p>
            <a:endParaRPr lang="fr-FR" sz="2600" b="1" dirty="0">
              <a:latin typeface="Cambria" panose="02040503050406030204" pitchFamily="18" charset="0"/>
              <a:ea typeface="Cambria" panose="02040503050406030204" pitchFamily="18" charset="0"/>
              <a:cs typeface="Noto Serif" panose="02020600060500020200" pitchFamily="18" charset="0"/>
            </a:endParaRP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Aimez-vous comme je vous ai aimés,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Donnez-vous comme je me suis donné.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Le monde saura en vous voyant,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Comme mon amour pour lui est grand.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Ma vie, je l'ai donnée pour mes frères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Afin de les mener vers mon Père.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Faites ainsi par amour pour moi,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Afin que le monde entier croie.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1A59A740-2A11-DAE3-093B-0D79CAE913F5}"/>
              </a:ext>
            </a:extLst>
          </p:cNvPr>
          <p:cNvSpPr txBox="1"/>
          <p:nvPr/>
        </p:nvSpPr>
        <p:spPr>
          <a:xfrm>
            <a:off x="1559496" y="332656"/>
            <a:ext cx="957706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t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Chant </a:t>
            </a: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JEM316</a:t>
            </a:r>
            <a:endParaRPr lang="fr-FR" sz="3200" b="1" dirty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sym typeface="Trebuchet MS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EF40B0D9-99C5-9143-5281-245D131EFD2E}"/>
              </a:ext>
            </a:extLst>
          </p:cNvPr>
          <p:cNvSpPr txBox="1"/>
          <p:nvPr/>
        </p:nvSpPr>
        <p:spPr>
          <a:xfrm>
            <a:off x="6888088" y="1988840"/>
            <a:ext cx="5472608" cy="3293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2600" dirty="0" smtClean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1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. Y a-t-il de plus grand amour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Que d'offrir sa vie sans retour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Pour sauver ses amis, ses frères ?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C'est révéler l'amour du Père.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Qui veut sauver sa vie la perd,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Qui la perd pour mon Père, vivra,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Car je suis venu sur la terre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Afin que tu vives pour moi.</a:t>
            </a:r>
          </a:p>
        </p:txBody>
      </p:sp>
    </p:spTree>
    <p:extLst>
      <p:ext uri="{BB962C8B-B14F-4D97-AF65-F5344CB8AC3E}">
        <p14:creationId xmlns:p14="http://schemas.microsoft.com/office/powerpoint/2010/main" val="29397867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05656B9D-ED0A-4E35-BEE8-684C8B10CE05}"/>
              </a:ext>
            </a:extLst>
          </p:cNvPr>
          <p:cNvSpPr txBox="1"/>
          <p:nvPr/>
        </p:nvSpPr>
        <p:spPr>
          <a:xfrm>
            <a:off x="220336" y="1412776"/>
            <a:ext cx="6091688" cy="2893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Refrain</a:t>
            </a:r>
          </a:p>
          <a:p>
            <a:endParaRPr lang="fr-FR" sz="2600" b="1" dirty="0">
              <a:latin typeface="Cambria" panose="02040503050406030204" pitchFamily="18" charset="0"/>
              <a:ea typeface="Cambria" panose="02040503050406030204" pitchFamily="18" charset="0"/>
              <a:cs typeface="Noto Serif" panose="02020600060500020200" pitchFamily="18" charset="0"/>
            </a:endParaRP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Tournez les yeux vers le Seigneur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Et rayonnez de joie.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Chantez son nom de tout votre cœur,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Il est votre Sauveur,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C'est lui votre Seigneur.</a:t>
            </a:r>
            <a:endParaRPr lang="fr-FR" sz="2600" b="1" dirty="0">
              <a:latin typeface="Cambria" panose="02040503050406030204" pitchFamily="18" charset="0"/>
              <a:ea typeface="Cambria" panose="02040503050406030204" pitchFamily="18" charset="0"/>
              <a:cs typeface="Noto Serif" panose="02020600060500020200" pitchFamily="18" charset="0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1A59A740-2A11-DAE3-093B-0D79CAE913F5}"/>
              </a:ext>
            </a:extLst>
          </p:cNvPr>
          <p:cNvSpPr txBox="1"/>
          <p:nvPr/>
        </p:nvSpPr>
        <p:spPr>
          <a:xfrm>
            <a:off x="1559496" y="332656"/>
            <a:ext cx="957706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t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Chant </a:t>
            </a: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JEM316</a:t>
            </a:r>
            <a:endParaRPr lang="fr-FR" sz="3200" b="1" dirty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sym typeface="Trebuchet MS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EF40B0D9-99C5-9143-5281-245D131EFD2E}"/>
              </a:ext>
            </a:extLst>
          </p:cNvPr>
          <p:cNvSpPr txBox="1"/>
          <p:nvPr/>
        </p:nvSpPr>
        <p:spPr>
          <a:xfrm>
            <a:off x="6719392" y="2420888"/>
            <a:ext cx="5472608" cy="1692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1. J'ai cherché le Seigneur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Et il m'a écouté.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Il m'a guéri de mes peurs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Et sans fin je le louerai.</a:t>
            </a:r>
          </a:p>
        </p:txBody>
      </p:sp>
    </p:spTree>
    <p:extLst>
      <p:ext uri="{BB962C8B-B14F-4D97-AF65-F5344CB8AC3E}">
        <p14:creationId xmlns:p14="http://schemas.microsoft.com/office/powerpoint/2010/main" val="388963742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05656B9D-ED0A-4E35-BEE8-684C8B10CE05}"/>
              </a:ext>
            </a:extLst>
          </p:cNvPr>
          <p:cNvSpPr txBox="1"/>
          <p:nvPr/>
        </p:nvSpPr>
        <p:spPr>
          <a:xfrm>
            <a:off x="220336" y="1412776"/>
            <a:ext cx="6091688" cy="2893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Refrain</a:t>
            </a:r>
          </a:p>
          <a:p>
            <a:endParaRPr lang="fr-FR" sz="2600" b="1" dirty="0">
              <a:latin typeface="Cambria" panose="02040503050406030204" pitchFamily="18" charset="0"/>
              <a:ea typeface="Cambria" panose="02040503050406030204" pitchFamily="18" charset="0"/>
              <a:cs typeface="Noto Serif" panose="02020600060500020200" pitchFamily="18" charset="0"/>
            </a:endParaRP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Tournez les yeux vers le Seigneur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Et rayonnez de joie.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Chantez son nom de tout votre cœur,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Il est votre Sauveur,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C'est lui votre Seigneur.</a:t>
            </a:r>
            <a:endParaRPr lang="fr-FR" sz="2600" b="1" dirty="0">
              <a:latin typeface="Cambria" panose="02040503050406030204" pitchFamily="18" charset="0"/>
              <a:ea typeface="Cambria" panose="02040503050406030204" pitchFamily="18" charset="0"/>
              <a:cs typeface="Noto Serif" panose="02020600060500020200" pitchFamily="18" charset="0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1A59A740-2A11-DAE3-093B-0D79CAE913F5}"/>
              </a:ext>
            </a:extLst>
          </p:cNvPr>
          <p:cNvSpPr txBox="1"/>
          <p:nvPr/>
        </p:nvSpPr>
        <p:spPr>
          <a:xfrm>
            <a:off x="1559496" y="332656"/>
            <a:ext cx="957706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t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Chant </a:t>
            </a: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JEM316</a:t>
            </a:r>
            <a:endParaRPr lang="fr-FR" sz="3200" b="1" dirty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sym typeface="Trebuchet MS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EF40B0D9-99C5-9143-5281-245D131EFD2E}"/>
              </a:ext>
            </a:extLst>
          </p:cNvPr>
          <p:cNvSpPr txBox="1"/>
          <p:nvPr/>
        </p:nvSpPr>
        <p:spPr>
          <a:xfrm>
            <a:off x="6719392" y="2420888"/>
            <a:ext cx="5472608" cy="1692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2. Dieu regarde ceux qu'il aime,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Il écoute leur voix ;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Il les console de leurs peines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Et il guide leurs pas.</a:t>
            </a:r>
          </a:p>
        </p:txBody>
      </p:sp>
    </p:spTree>
    <p:extLst>
      <p:ext uri="{BB962C8B-B14F-4D97-AF65-F5344CB8AC3E}">
        <p14:creationId xmlns:p14="http://schemas.microsoft.com/office/powerpoint/2010/main" val="13884284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05656B9D-ED0A-4E35-BEE8-684C8B10CE05}"/>
              </a:ext>
            </a:extLst>
          </p:cNvPr>
          <p:cNvSpPr txBox="1"/>
          <p:nvPr/>
        </p:nvSpPr>
        <p:spPr>
          <a:xfrm>
            <a:off x="220336" y="1412776"/>
            <a:ext cx="6091688" cy="2893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Refrain</a:t>
            </a:r>
          </a:p>
          <a:p>
            <a:endParaRPr lang="fr-FR" sz="2600" b="1" dirty="0">
              <a:latin typeface="Cambria" panose="02040503050406030204" pitchFamily="18" charset="0"/>
              <a:ea typeface="Cambria" panose="02040503050406030204" pitchFamily="18" charset="0"/>
              <a:cs typeface="Noto Serif" panose="02020600060500020200" pitchFamily="18" charset="0"/>
            </a:endParaRP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Tournez les yeux vers le Seigneur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Et rayonnez de joie.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Chantez son nom de tout votre cœur,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Il est votre Sauveur, </a:t>
            </a:r>
          </a:p>
          <a:p>
            <a:r>
              <a:rPr lang="fr-FR" sz="2600" b="1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C'est lui votre Seigneur.</a:t>
            </a:r>
            <a:endParaRPr lang="fr-FR" sz="2600" b="1" dirty="0">
              <a:latin typeface="Cambria" panose="02040503050406030204" pitchFamily="18" charset="0"/>
              <a:ea typeface="Cambria" panose="02040503050406030204" pitchFamily="18" charset="0"/>
              <a:cs typeface="Noto Serif" panose="02020600060500020200" pitchFamily="18" charset="0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1A59A740-2A11-DAE3-093B-0D79CAE913F5}"/>
              </a:ext>
            </a:extLst>
          </p:cNvPr>
          <p:cNvSpPr txBox="1"/>
          <p:nvPr/>
        </p:nvSpPr>
        <p:spPr>
          <a:xfrm>
            <a:off x="1559496" y="332656"/>
            <a:ext cx="957706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t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Chant </a:t>
            </a: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JEM316</a:t>
            </a:r>
            <a:endParaRPr lang="fr-FR" sz="3200" b="1" dirty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sym typeface="Trebuchet MS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EF40B0D9-99C5-9143-5281-245D131EFD2E}"/>
              </a:ext>
            </a:extLst>
          </p:cNvPr>
          <p:cNvSpPr txBox="1"/>
          <p:nvPr/>
        </p:nvSpPr>
        <p:spPr>
          <a:xfrm>
            <a:off x="6719392" y="2420888"/>
            <a:ext cx="5472608" cy="1692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3. Ceux qui cherchent le Seigneur,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Ne seront privés de rien ;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S'ils lui ouvrent leur cœur </a:t>
            </a:r>
          </a:p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Noto Serif" panose="02020600060500020200" pitchFamily="18" charset="0"/>
              </a:rPr>
              <a:t>Ils seront comblés de biens.</a:t>
            </a:r>
          </a:p>
        </p:txBody>
      </p:sp>
    </p:spTree>
    <p:extLst>
      <p:ext uri="{BB962C8B-B14F-4D97-AF65-F5344CB8AC3E}">
        <p14:creationId xmlns:p14="http://schemas.microsoft.com/office/powerpoint/2010/main" val="12900120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7368" y="2386624"/>
            <a:ext cx="5472609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3200" b="1" i="1" dirty="0">
                <a:solidFill>
                  <a:schemeClr val="tx1"/>
                </a:solidFill>
              </a:rPr>
              <a:t>Refrain : (2x)</a:t>
            </a:r>
          </a:p>
          <a:p>
            <a:r>
              <a:rPr lang="fr-FR" sz="3200" b="1" i="1" dirty="0">
                <a:solidFill>
                  <a:schemeClr val="tx1"/>
                </a:solidFill>
              </a:rPr>
              <a:t>‘</a:t>
            </a:r>
            <a:r>
              <a:rPr lang="fr-FR" sz="3200" b="1" i="1" dirty="0" err="1">
                <a:solidFill>
                  <a:schemeClr val="tx1"/>
                </a:solidFill>
              </a:rPr>
              <a:t>Ndao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mba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hiaraka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aminay</a:t>
            </a:r>
            <a:endParaRPr lang="fr-FR" sz="3200" b="1" i="1" dirty="0">
              <a:solidFill>
                <a:schemeClr val="tx1"/>
              </a:solidFill>
            </a:endParaRPr>
          </a:p>
          <a:p>
            <a:r>
              <a:rPr lang="fr-FR" sz="3200" b="1" i="1" dirty="0">
                <a:solidFill>
                  <a:schemeClr val="tx1"/>
                </a:solidFill>
              </a:rPr>
              <a:t>Ho </a:t>
            </a:r>
            <a:r>
              <a:rPr lang="fr-FR" sz="3200" b="1" i="1" dirty="0" err="1">
                <a:solidFill>
                  <a:schemeClr val="tx1"/>
                </a:solidFill>
              </a:rPr>
              <a:t>aiza</a:t>
            </a:r>
            <a:r>
              <a:rPr lang="fr-FR" sz="3200" b="1" i="1" dirty="0">
                <a:solidFill>
                  <a:schemeClr val="tx1"/>
                </a:solidFill>
              </a:rPr>
              <a:t> e ?</a:t>
            </a:r>
          </a:p>
          <a:p>
            <a:r>
              <a:rPr lang="fr-FR" sz="3200" b="1" i="1" dirty="0" err="1">
                <a:solidFill>
                  <a:schemeClr val="tx1"/>
                </a:solidFill>
              </a:rPr>
              <a:t>Hiaraka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hitady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an’i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 smtClean="0">
                <a:solidFill>
                  <a:schemeClr val="tx1"/>
                </a:solidFill>
              </a:rPr>
              <a:t>Jeso</a:t>
            </a:r>
            <a:endParaRPr lang="fr-FR" sz="3200" b="1" i="1" dirty="0">
              <a:solidFill>
                <a:schemeClr val="tx1"/>
              </a:solidFill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F1A3F172-1F81-F903-06D9-2C7DE5075932}"/>
              </a:ext>
            </a:extLst>
          </p:cNvPr>
          <p:cNvSpPr txBox="1"/>
          <p:nvPr/>
        </p:nvSpPr>
        <p:spPr>
          <a:xfrm>
            <a:off x="1580866" y="178714"/>
            <a:ext cx="9577064" cy="116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Chant </a:t>
            </a:r>
            <a:r>
              <a:rPr lang="fr-FR" sz="3200" b="1" dirty="0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SA</a:t>
            </a:r>
            <a:endParaRPr lang="fr-FR" sz="3200" b="1" i="1" dirty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sym typeface="Trebuchet MS"/>
            </a:endParaRPr>
          </a:p>
          <a:p>
            <a:pPr marL="342900" lvl="1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l-NL" sz="3200" b="1" i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</a:rPr>
              <a:t>(“NDAO MBA HIARAKA AMINAY ”)</a:t>
            </a:r>
            <a:endParaRPr lang="en-US" sz="3200" b="1" i="1" dirty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latin typeface="Trebuchet MS"/>
              <a:sym typeface="Trebuchet MS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="" xmlns:a16="http://schemas.microsoft.com/office/drawing/2014/main" id="{195E1D27-FC3B-C5B6-DF9A-719ECFCF67A5}"/>
              </a:ext>
            </a:extLst>
          </p:cNvPr>
          <p:cNvSpPr txBox="1"/>
          <p:nvPr/>
        </p:nvSpPr>
        <p:spPr>
          <a:xfrm>
            <a:off x="5879978" y="1556792"/>
            <a:ext cx="6312022" cy="60016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fr-FR" sz="3200" i="1" dirty="0" err="1" smtClean="0">
                <a:solidFill>
                  <a:schemeClr val="tx1"/>
                </a:solidFill>
              </a:rPr>
              <a:t>Fitiavana</a:t>
            </a:r>
            <a:r>
              <a:rPr lang="fr-FR" sz="3200" i="1" dirty="0" smtClean="0">
                <a:solidFill>
                  <a:schemeClr val="tx1"/>
                </a:solidFill>
              </a:rPr>
              <a:t> </a:t>
            </a:r>
            <a:r>
              <a:rPr lang="fr-FR" sz="3200" i="1" dirty="0">
                <a:solidFill>
                  <a:schemeClr val="tx1"/>
                </a:solidFill>
              </a:rPr>
              <a:t>(2x), </a:t>
            </a:r>
            <a:r>
              <a:rPr lang="fr-FR" sz="3200" i="1" dirty="0" err="1">
                <a:solidFill>
                  <a:schemeClr val="tx1"/>
                </a:solidFill>
              </a:rPr>
              <a:t>fitiavana</a:t>
            </a:r>
            <a:r>
              <a:rPr lang="fr-FR" sz="3200" i="1" dirty="0">
                <a:solidFill>
                  <a:schemeClr val="tx1"/>
                </a:solidFill>
              </a:rPr>
              <a:t> i </a:t>
            </a:r>
            <a:r>
              <a:rPr lang="fr-FR" sz="3200" i="1" dirty="0" err="1" smtClean="0">
                <a:solidFill>
                  <a:schemeClr val="tx1"/>
                </a:solidFill>
              </a:rPr>
              <a:t>Jesoa</a:t>
            </a:r>
            <a:endParaRPr lang="fr-FR" sz="3200" i="1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fr-FR" sz="3200" i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fr-FR" sz="3200" i="1" dirty="0" err="1" smtClean="0"/>
              <a:t>Fiadanana</a:t>
            </a:r>
            <a:r>
              <a:rPr lang="fr-FR" sz="3200" i="1" dirty="0" smtClean="0"/>
              <a:t> </a:t>
            </a:r>
            <a:r>
              <a:rPr lang="fr-FR" sz="3200" i="1" dirty="0"/>
              <a:t>(2x), </a:t>
            </a:r>
            <a:r>
              <a:rPr lang="fr-FR" sz="3200" i="1" dirty="0" err="1"/>
              <a:t>fiadanana</a:t>
            </a:r>
            <a:r>
              <a:rPr lang="fr-FR" sz="3200" i="1" dirty="0"/>
              <a:t> i </a:t>
            </a:r>
            <a:r>
              <a:rPr lang="fr-FR" sz="3200" i="1" dirty="0" err="1" smtClean="0"/>
              <a:t>Jesoa</a:t>
            </a:r>
            <a:endParaRPr lang="fr-FR" sz="3200" i="1" dirty="0" smtClean="0"/>
          </a:p>
          <a:p>
            <a:pPr marL="514350" indent="-514350">
              <a:buAutoNum type="arabicPeriod"/>
            </a:pPr>
            <a:endParaRPr lang="fr-FR" sz="3200" i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fr-FR" sz="3200" i="1" dirty="0" err="1"/>
              <a:t>Hasambarana</a:t>
            </a:r>
            <a:r>
              <a:rPr lang="fr-FR" sz="3200" i="1" dirty="0"/>
              <a:t> (2x), </a:t>
            </a:r>
            <a:r>
              <a:rPr lang="fr-FR" sz="3200" i="1" dirty="0" err="1"/>
              <a:t>hasambaran’i</a:t>
            </a:r>
            <a:r>
              <a:rPr lang="fr-FR" sz="3200" i="1" dirty="0"/>
              <a:t> </a:t>
            </a:r>
            <a:r>
              <a:rPr lang="fr-FR" sz="3200" i="1" dirty="0" err="1" smtClean="0"/>
              <a:t>Jesoa</a:t>
            </a:r>
            <a:endParaRPr lang="fr-FR" sz="3200" i="1" dirty="0" smtClean="0"/>
          </a:p>
          <a:p>
            <a:pPr marL="514350" indent="-514350">
              <a:buAutoNum type="arabicPeriod"/>
            </a:pPr>
            <a:endParaRPr lang="fr-FR" sz="3200" i="1" dirty="0"/>
          </a:p>
          <a:p>
            <a:r>
              <a:rPr lang="fr-FR" sz="3200" i="1" dirty="0"/>
              <a:t>4. </a:t>
            </a:r>
            <a:r>
              <a:rPr lang="fr-FR" sz="3200" i="1" dirty="0" err="1"/>
              <a:t>Fihavanana</a:t>
            </a:r>
            <a:r>
              <a:rPr lang="fr-FR" sz="3200" i="1" dirty="0"/>
              <a:t> (2x), </a:t>
            </a:r>
            <a:r>
              <a:rPr lang="fr-FR" sz="3200" i="1" dirty="0" err="1"/>
              <a:t>fihavanan’i</a:t>
            </a:r>
            <a:r>
              <a:rPr lang="fr-FR" sz="3200" i="1" dirty="0"/>
              <a:t> </a:t>
            </a:r>
            <a:r>
              <a:rPr lang="fr-FR" sz="3200" i="1" dirty="0" err="1"/>
              <a:t>Jesoa</a:t>
            </a:r>
            <a:endParaRPr lang="fr-FR" sz="3200" i="1" dirty="0">
              <a:solidFill>
                <a:schemeClr val="tx1"/>
              </a:solidFill>
            </a:endParaRPr>
          </a:p>
          <a:p>
            <a:endParaRPr lang="fr-FR" sz="3200" i="1" dirty="0"/>
          </a:p>
          <a:p>
            <a:pPr marL="514350" indent="-514350">
              <a:buAutoNum type="arabicPeriod"/>
            </a:pPr>
            <a:endParaRPr lang="fr-FR" sz="3200" i="1" dirty="0" smtClean="0"/>
          </a:p>
          <a:p>
            <a:pPr marL="514350" indent="-514350">
              <a:buAutoNum type="arabicPeriod"/>
            </a:pPr>
            <a:endParaRPr lang="fr-FR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5241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1" name="Rectangle 1"/>
          <p:cNvSpPr>
            <a:spLocks noChangeArrowheads="1"/>
          </p:cNvSpPr>
          <p:nvPr/>
        </p:nvSpPr>
        <p:spPr bwMode="auto">
          <a:xfrm>
            <a:off x="1524000" y="1348800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0" name="Rectangle 11"/>
          <p:cNvSpPr txBox="1"/>
          <p:nvPr/>
        </p:nvSpPr>
        <p:spPr>
          <a:xfrm>
            <a:off x="695400" y="1984772"/>
            <a:ext cx="4320480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800" b="1" i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800" dirty="0" err="1">
                <a:effectLst>
                  <a:outerShdw blurRad="50800" dist="50800" dir="2700000" rotWithShape="0">
                    <a:srgbClr val="595959">
                      <a:alpha val="40000"/>
                    </a:srgbClr>
                  </a:outerShdw>
                </a:effectLst>
              </a:rPr>
              <a:t>Ry</a:t>
            </a:r>
            <a:r>
              <a:rPr lang="fr-FR" sz="2800" dirty="0">
                <a:effectLst>
                  <a:outerShdw blurRad="50800" dist="50800" dir="2700000" rotWithShape="0">
                    <a:srgbClr val="595959">
                      <a:alpha val="40000"/>
                    </a:srgbClr>
                  </a:outerShdw>
                </a:effectLst>
              </a:rPr>
              <a:t> </a:t>
            </a:r>
            <a:r>
              <a:rPr lang="fr-FR" sz="2800" dirty="0" err="1">
                <a:effectLst>
                  <a:outerShdw blurRad="50800" dist="50800" dir="2700000" rotWithShape="0">
                    <a:srgbClr val="595959">
                      <a:alpha val="40000"/>
                    </a:srgbClr>
                  </a:outerShdw>
                </a:effectLst>
              </a:rPr>
              <a:t>Tompon’ny</a:t>
            </a:r>
            <a:r>
              <a:rPr lang="fr-FR" sz="2800" dirty="0">
                <a:effectLst>
                  <a:outerShdw blurRad="50800" dist="50800" dir="2700000" rotWithShape="0">
                    <a:srgbClr val="595959">
                      <a:alpha val="40000"/>
                    </a:srgbClr>
                  </a:outerShdw>
                </a:effectLst>
              </a:rPr>
              <a:t> </a:t>
            </a:r>
            <a:r>
              <a:rPr lang="fr-FR" sz="2800" dirty="0" err="1">
                <a:effectLst>
                  <a:outerShdw blurRad="50800" dist="50800" dir="2700000" rotWithShape="0">
                    <a:srgbClr val="595959">
                      <a:alpha val="40000"/>
                    </a:srgbClr>
                  </a:outerShdw>
                </a:effectLst>
              </a:rPr>
              <a:t>harena</a:t>
            </a:r>
            <a:r>
              <a:rPr lang="fr-FR" sz="2800" dirty="0">
                <a:effectLst>
                  <a:outerShdw blurRad="50800" dist="50800" dir="2700000" rotWithShape="0">
                    <a:srgbClr val="595959">
                      <a:alpha val="40000"/>
                    </a:srgbClr>
                  </a:outerShdw>
                </a:effectLst>
              </a:rPr>
              <a:t> ô,</a:t>
            </a:r>
          </a:p>
          <a:p>
            <a:pPr>
              <a:defRPr sz="3600" b="1" i="1">
                <a:effectLst>
                  <a:outerShdw blurRad="50800" dist="50800" dir="2700000" rotWithShape="0">
                    <a:srgbClr val="595959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800" dirty="0" err="1"/>
              <a:t>Fanatitra</a:t>
            </a:r>
            <a:r>
              <a:rPr lang="fr-FR" sz="2800" dirty="0"/>
              <a:t> an-</a:t>
            </a:r>
            <a:r>
              <a:rPr lang="fr-FR" sz="2800" dirty="0" err="1"/>
              <a:t>tsitrapo</a:t>
            </a:r>
            <a:endParaRPr lang="fr-FR" sz="2800" dirty="0"/>
          </a:p>
          <a:p>
            <a:pPr>
              <a:defRPr sz="3600" b="1" i="1">
                <a:effectLst>
                  <a:outerShdw blurRad="50800" dist="50800" dir="2700000" rotWithShape="0">
                    <a:srgbClr val="595959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800" dirty="0" err="1"/>
              <a:t>Atolotray</a:t>
            </a:r>
            <a:r>
              <a:rPr lang="fr-FR" sz="2800" dirty="0"/>
              <a:t> </a:t>
            </a:r>
            <a:r>
              <a:rPr lang="fr-FR" sz="2800" dirty="0" err="1"/>
              <a:t>Anao</a:t>
            </a:r>
            <a:r>
              <a:rPr lang="fr-FR" sz="2800" dirty="0"/>
              <a:t> </a:t>
            </a:r>
            <a:r>
              <a:rPr lang="fr-FR" sz="2800" dirty="0" err="1"/>
              <a:t>izao</a:t>
            </a:r>
            <a:r>
              <a:rPr lang="fr-FR" sz="2800" dirty="0"/>
              <a:t> ; </a:t>
            </a:r>
          </a:p>
          <a:p>
            <a:pPr>
              <a:defRPr sz="3600" b="1" i="1">
                <a:effectLst>
                  <a:outerShdw blurRad="50800" dist="50800" dir="2700000" rotWithShape="0">
                    <a:srgbClr val="595959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800" dirty="0" err="1"/>
              <a:t>Mba</a:t>
            </a:r>
            <a:r>
              <a:rPr lang="fr-FR" sz="2800" dirty="0"/>
              <a:t> </a:t>
            </a:r>
            <a:r>
              <a:rPr lang="fr-FR" sz="2800" dirty="0" err="1"/>
              <a:t>raiso</a:t>
            </a:r>
            <a:r>
              <a:rPr lang="fr-FR" sz="2800" dirty="0"/>
              <a:t> ka </a:t>
            </a:r>
            <a:r>
              <a:rPr lang="fr-FR" sz="2800" dirty="0" err="1"/>
              <a:t>tahionao</a:t>
            </a:r>
            <a:r>
              <a:rPr lang="fr-FR" sz="2800" dirty="0"/>
              <a:t>.</a:t>
            </a:r>
            <a:endParaRPr lang="fr-FR" sz="2800" i="1" dirty="0">
              <a:effectLst>
                <a:outerShdw blurRad="50800" dist="50800" dir="2700000" rotWithShape="0">
                  <a:srgbClr val="595959">
                    <a:alpha val="40000"/>
                  </a:srgbClr>
                </a:outerShdw>
              </a:effectLst>
              <a:sym typeface="Arial"/>
            </a:endParaRPr>
          </a:p>
          <a:p>
            <a:pPr>
              <a:defRPr sz="3600" b="1" i="1">
                <a:effectLst>
                  <a:outerShdw blurRad="50800" dist="50800" dir="2700000" rotWithShape="0">
                    <a:srgbClr val="595959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800" dirty="0"/>
              <a:t>Amena !</a:t>
            </a:r>
            <a:endParaRPr sz="2800" dirty="0"/>
          </a:p>
        </p:txBody>
      </p:sp>
      <p:sp>
        <p:nvSpPr>
          <p:cNvPr id="13" name="Rectangle 11"/>
          <p:cNvSpPr txBox="1"/>
          <p:nvPr/>
        </p:nvSpPr>
        <p:spPr>
          <a:xfrm>
            <a:off x="4655840" y="3933056"/>
            <a:ext cx="6912768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fr-FR" sz="2800" b="1" i="1" dirty="0">
                <a:solidFill>
                  <a:srgbClr val="00B0F0"/>
                </a:solidFill>
              </a:rPr>
              <a:t>Seigneur ! Toute richesse t’appartient. </a:t>
            </a:r>
          </a:p>
          <a:p>
            <a:r>
              <a:rPr lang="fr-FR" sz="2800" b="1" i="1" dirty="0">
                <a:solidFill>
                  <a:srgbClr val="00B0F0"/>
                </a:solidFill>
              </a:rPr>
              <a:t>C'est de tout notre cœur </a:t>
            </a:r>
          </a:p>
          <a:p>
            <a:r>
              <a:rPr lang="fr-FR" sz="2800" b="1" i="1" dirty="0">
                <a:solidFill>
                  <a:srgbClr val="00B0F0"/>
                </a:solidFill>
              </a:rPr>
              <a:t>que nous t'apportons cette offrande ! </a:t>
            </a:r>
          </a:p>
          <a:p>
            <a:r>
              <a:rPr lang="fr-FR" sz="2800" b="1" i="1" dirty="0">
                <a:solidFill>
                  <a:srgbClr val="00B0F0"/>
                </a:solidFill>
              </a:rPr>
              <a:t>Veuille la recevoir et la bénir !  Amen.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15432" y="144209"/>
            <a:ext cx="5873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cap="small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fanolorana</a:t>
            </a:r>
            <a:r>
              <a:rPr lang="de-DE" sz="4400" b="1" cap="small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de-DE" sz="4400" b="1" cap="small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de-DE" sz="4400" b="1" cap="small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de-DE" sz="4400" b="1" cap="small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rakitra</a:t>
            </a:r>
            <a:endParaRPr lang="fr-FR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428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53BBF936-B9BA-DE38-4F75-91980D0F5F1E}"/>
              </a:ext>
            </a:extLst>
          </p:cNvPr>
          <p:cNvSpPr txBox="1"/>
          <p:nvPr/>
        </p:nvSpPr>
        <p:spPr>
          <a:xfrm>
            <a:off x="3647728" y="2636912"/>
            <a:ext cx="5112568" cy="1290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 smtClean="0">
                <a:sym typeface="Trebuchet MS"/>
              </a:rPr>
              <a:t> </a:t>
            </a:r>
            <a:r>
              <a:rPr lang="pt-PT" sz="3200" b="1" dirty="0">
                <a:sym typeface="Trebuchet MS"/>
              </a:rPr>
              <a:t>FANASAN</a:t>
            </a:r>
            <a:r>
              <a:rPr lang="ar-SA" sz="3200" b="1" dirty="0">
                <a:sym typeface="Trebuchet MS"/>
              </a:rPr>
              <a:t>’</a:t>
            </a:r>
            <a:r>
              <a:rPr lang="en-US" sz="3200" b="1" dirty="0">
                <a:sym typeface="Trebuchet MS"/>
              </a:rPr>
              <a:t>I </a:t>
            </a:r>
            <a:r>
              <a:rPr lang="en-US" sz="3200" b="1" dirty="0" smtClean="0">
                <a:sym typeface="Trebuchet MS"/>
              </a:rPr>
              <a:t>TOMPO</a:t>
            </a:r>
          </a:p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4000" b="1" i="1" dirty="0" smtClean="0">
                <a:solidFill>
                  <a:srgbClr val="0000FF"/>
                </a:solidFill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tantia" panose="02030602050306030303" pitchFamily="18" charset="0"/>
                <a:sym typeface="Trebuchet MS"/>
              </a:rPr>
              <a:t>Sainte Cène</a:t>
            </a:r>
            <a:endParaRPr lang="fr-FR" sz="4000" dirty="0">
              <a:solidFill>
                <a:srgbClr val="0000FF"/>
              </a:solidFill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  <a:reflection blurRad="6350" stA="55000" endA="300" endPos="45500" dir="5400000" sy="-100000" algn="bl" rotWithShape="0"/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0713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9656" y="260648"/>
            <a:ext cx="6096000" cy="6189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15000"/>
              </a:lnSpc>
              <a:spcBef>
                <a:spcPts val="2400"/>
              </a:spcBef>
              <a:spcAft>
                <a:spcPts val="1475"/>
              </a:spcAft>
            </a:pPr>
            <a:r>
              <a:rPr lang="fr-FR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Chant FFPM 138 </a:t>
            </a:r>
          </a:p>
          <a:p>
            <a:pPr marL="742950" indent="-742950" algn="ctr" fontAlgn="base">
              <a:lnSpc>
                <a:spcPct val="115000"/>
              </a:lnSpc>
              <a:spcBef>
                <a:spcPts val="2400"/>
              </a:spcBef>
              <a:spcAft>
                <a:spcPts val="1475"/>
              </a:spcAft>
              <a:buAutoNum type="arabicPeriod"/>
            </a:pPr>
            <a:r>
              <a:rPr lang="fr-FR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‘</a:t>
            </a:r>
            <a:r>
              <a:rPr lang="fr-FR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Ty</a:t>
            </a:r>
            <a: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 </a:t>
            </a:r>
            <a:r>
              <a:rPr lang="fr-FR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andro</a:t>
            </a:r>
            <a: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maharavo</a:t>
            </a:r>
            <a: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Ora</a:t>
            </a:r>
            <a: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fifalianay</a:t>
            </a:r>
            <a: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Lay </a:t>
            </a:r>
            <a:r>
              <a:rPr lang="fr-FR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Mpanarina</a:t>
            </a:r>
            <a: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lavo</a:t>
            </a:r>
            <a: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 </a:t>
            </a:r>
            <a:r>
              <a:rPr lang="fr-FR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niady</a:t>
            </a:r>
            <a: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ho </a:t>
            </a:r>
            <a:r>
              <a:rPr lang="fr-FR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anay</a:t>
            </a:r>
            <a: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b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:,: </a:t>
            </a:r>
            <a:r>
              <a:rPr lang="fr-FR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Haleloia</a:t>
            </a:r>
            <a: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haleloia</a:t>
            </a:r>
            <a: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b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 </a:t>
            </a:r>
            <a:r>
              <a:rPr lang="fr-FR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Anao</a:t>
            </a:r>
            <a: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Mpanjakanay</a:t>
            </a:r>
            <a: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!:,:</a:t>
            </a:r>
          </a:p>
          <a:p>
            <a:pPr algn="ctr" fontAlgn="base">
              <a:lnSpc>
                <a:spcPct val="115000"/>
              </a:lnSpc>
              <a:spcBef>
                <a:spcPts val="2400"/>
              </a:spcBef>
              <a:spcAft>
                <a:spcPts val="1475"/>
              </a:spcAft>
            </a:pPr>
            <a:r>
              <a:rPr lang="pt-PT" sz="3600" b="1" dirty="0"/>
              <a:t>F</a:t>
            </a:r>
            <a:r>
              <a:rPr lang="pt-PT" sz="3600" b="1" cap="small" dirty="0"/>
              <a:t>ifampizarana fiadanana</a:t>
            </a:r>
            <a:endParaRPr lang="fr-FR" sz="36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18448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352" y="18661"/>
            <a:ext cx="1173730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Sursum</a:t>
            </a:r>
            <a:r>
              <a:rPr lang="en-US" sz="32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corda</a:t>
            </a:r>
            <a:r>
              <a:rPr lang="en-US" sz="32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fr-FR" sz="3200" b="1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200" b="1" u="sng" dirty="0" smtClean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Mpitarika</a:t>
            </a:r>
            <a:r>
              <a:rPr lang="en-US" sz="3200" b="1" u="sng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: </a:t>
            </a:r>
            <a:r>
              <a:rPr lang="en-US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Asandrato</a:t>
            </a:r>
            <a:r>
              <a:rPr lang="en-US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en-US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fonareo</a:t>
            </a:r>
            <a:r>
              <a:rPr lang="en-US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ho </a:t>
            </a:r>
            <a:r>
              <a:rPr lang="en-US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amin’i</a:t>
            </a:r>
            <a:r>
              <a:rPr lang="en-US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Tompo</a:t>
            </a:r>
            <a:endParaRPr lang="fr-FR" sz="32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Elevons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nos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coeurs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vers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le Seigneur!)</a:t>
            </a:r>
            <a:endParaRPr lang="fr-FR" sz="32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pt-PT" sz="3200" b="1" u="sng" dirty="0" smtClean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pt-PT" sz="3200" b="1" u="sng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Fiangonana</a:t>
            </a:r>
            <a:r>
              <a:rPr lang="pt-PT" sz="32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pt-PT" sz="3200" b="1" u="sng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pt-PT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Asandratray  ny  fonay ho ao amin’i Tompo </a:t>
            </a:r>
            <a:endParaRPr lang="fr-FR" sz="32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fr-FR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(Nous élevons nos </a:t>
            </a:r>
            <a:r>
              <a:rPr lang="fr-FR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coeurs</a:t>
            </a:r>
            <a:r>
              <a:rPr lang="fr-FR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vers le Seigneur!)</a:t>
            </a:r>
          </a:p>
          <a:p>
            <a:r>
              <a:rPr lang="en-US" sz="3200" b="1" u="sng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Mpitarika</a:t>
            </a:r>
            <a:r>
              <a:rPr lang="en-US" sz="32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:</a:t>
            </a:r>
            <a:r>
              <a:rPr lang="en-US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Aoka</a:t>
            </a:r>
            <a:r>
              <a:rPr lang="en-US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hoderaintsika</a:t>
            </a:r>
            <a:r>
              <a:rPr lang="en-US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en-US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Tompo</a:t>
            </a:r>
            <a:r>
              <a:rPr lang="en-US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Andriamanitra</a:t>
            </a:r>
            <a:endParaRPr lang="fr-FR" sz="32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fr-FR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(Louons Dieu notre Seigneur!)</a:t>
            </a:r>
          </a:p>
          <a:p>
            <a:r>
              <a:rPr lang="it-IT" sz="3200" b="1" u="sng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Fiangonana</a:t>
            </a:r>
            <a:r>
              <a:rPr lang="pt-PT" sz="32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:</a:t>
            </a:r>
            <a:r>
              <a:rPr lang="pt-PT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Mendrika ny hoderaina Izy</a:t>
            </a:r>
            <a:endParaRPr lang="fr-FR" sz="32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fr-FR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(Il est digne de louange!)</a:t>
            </a:r>
          </a:p>
          <a:p>
            <a:r>
              <a:rPr lang="pt-PT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fr-FR" sz="32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de-DE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Vavaka</a:t>
            </a:r>
            <a:r>
              <a:rPr lang="de-DE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fanombohana</a:t>
            </a:r>
            <a:r>
              <a:rPr lang="de-DE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de-DE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Priere</a:t>
            </a:r>
            <a:r>
              <a:rPr lang="de-DE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eucharistique</a:t>
            </a:r>
            <a:r>
              <a:rPr lang="de-DE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fr-FR" sz="32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76066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384" y="583813"/>
            <a:ext cx="10585176" cy="5086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fr-FR" sz="2800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marL="449580" algn="ctr" fontAlgn="base">
              <a:lnSpc>
                <a:spcPct val="115000"/>
              </a:lnSpc>
              <a:spcAft>
                <a:spcPts val="2020"/>
              </a:spcAft>
            </a:pP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Masina</a:t>
            </a:r>
            <a:r>
              <a:rPr lang="fr-FR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masina</a:t>
            </a:r>
            <a:r>
              <a:rPr lang="fr-FR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Jehovah</a:t>
            </a:r>
            <a:r>
              <a:rPr lang="fr-FR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Tompo</a:t>
            </a:r>
            <a:r>
              <a:rPr lang="fr-FR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br>
              <a:rPr lang="fr-FR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Feno</a:t>
            </a:r>
            <a:r>
              <a:rPr lang="fr-FR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voninahitrao</a:t>
            </a:r>
            <a:r>
              <a:rPr lang="fr-FR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izao</a:t>
            </a:r>
            <a:r>
              <a:rPr lang="fr-FR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rehetra</a:t>
            </a:r>
            <a:r>
              <a:rPr lang="fr-FR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izao</a:t>
            </a:r>
            <a:r>
              <a:rPr lang="fr-FR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ry</a:t>
            </a:r>
            <a:r>
              <a:rPr lang="fr-FR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Tompo</a:t>
            </a:r>
            <a:r>
              <a:rPr lang="fr-FR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! 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Amen</a:t>
            </a:r>
            <a:endParaRPr lang="fr-FR" sz="32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49580" algn="ctr" fontAlgn="base">
              <a:lnSpc>
                <a:spcPct val="115000"/>
              </a:lnSpc>
              <a:spcAft>
                <a:spcPts val="2020"/>
              </a:spcAft>
            </a:pPr>
            <a:endParaRPr lang="fr-FR" sz="3200" dirty="0" smtClean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b="1" dirty="0" err="1"/>
              <a:t>Teny</a:t>
            </a:r>
            <a:r>
              <a:rPr lang="de-DE" sz="2800" b="1" dirty="0"/>
              <a:t> </a:t>
            </a:r>
            <a:r>
              <a:rPr lang="de-DE" sz="2800" b="1" dirty="0" err="1"/>
              <a:t>fanorenana</a:t>
            </a:r>
            <a:r>
              <a:rPr lang="de-DE" sz="2800" dirty="0"/>
              <a:t> (</a:t>
            </a:r>
            <a:r>
              <a:rPr lang="de-DE" sz="2800" dirty="0">
                <a:solidFill>
                  <a:srgbClr val="0000FF"/>
                </a:solidFill>
              </a:rPr>
              <a:t>Institution</a:t>
            </a:r>
            <a:r>
              <a:rPr lang="de-DE" sz="2800" dirty="0"/>
              <a:t>)</a:t>
            </a:r>
            <a:endParaRPr lang="fr-FR" sz="2800" dirty="0"/>
          </a:p>
          <a:p>
            <a:pPr algn="ctr"/>
            <a:r>
              <a:rPr lang="pt-PT" sz="2800" dirty="0"/>
              <a:t> </a:t>
            </a:r>
            <a:endParaRPr lang="fr-FR" sz="2800" dirty="0"/>
          </a:p>
          <a:p>
            <a:pPr algn="ctr"/>
            <a:r>
              <a:rPr lang="en-US" sz="2800" b="1" cap="small" dirty="0" err="1"/>
              <a:t>Vavaka</a:t>
            </a:r>
            <a:r>
              <a:rPr lang="en-US" sz="2800" b="1" cap="small" dirty="0"/>
              <a:t> </a:t>
            </a:r>
            <a:r>
              <a:rPr lang="en-US" sz="2800" b="1" cap="small" dirty="0" err="1"/>
              <a:t>fahatsiarovana</a:t>
            </a:r>
            <a:r>
              <a:rPr lang="pt-PT" sz="2800" b="1" dirty="0"/>
              <a:t> sy</a:t>
            </a:r>
            <a:r>
              <a:rPr lang="pt-PT" sz="2800" b="1" cap="small" dirty="0"/>
              <a:t> fangatahana ny Fanahy Masina</a:t>
            </a:r>
            <a:r>
              <a:rPr lang="pt-PT" sz="2800" cap="small" dirty="0"/>
              <a:t> (</a:t>
            </a:r>
            <a:r>
              <a:rPr lang="en-US" sz="2800" cap="small" dirty="0" err="1">
                <a:solidFill>
                  <a:srgbClr val="0000FF"/>
                </a:solidFill>
              </a:rPr>
              <a:t>Anamnèse</a:t>
            </a:r>
            <a:r>
              <a:rPr lang="pt-PT" sz="2800" cap="small" dirty="0">
                <a:solidFill>
                  <a:srgbClr val="0000FF"/>
                </a:solidFill>
              </a:rPr>
              <a:t>/Epiclèse</a:t>
            </a:r>
            <a:r>
              <a:rPr lang="pt-PT" sz="2800" cap="small" dirty="0"/>
              <a:t>)</a:t>
            </a:r>
            <a:endParaRPr lang="fr-FR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3388" y="260648"/>
            <a:ext cx="4325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Antema 1 (Sanctus)</a:t>
            </a:r>
            <a:endParaRPr lang="fr-FR" sz="3200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215091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3045" y="1556792"/>
            <a:ext cx="97210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3.O, </a:t>
            </a: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ry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Zanak’ondry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b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He, </a:t>
            </a: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Ianao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nijaly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b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Ory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voahombo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Anefa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tsy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namaly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b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helokay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nalainao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Ka </a:t>
            </a: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maty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ainao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b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Ampiadanonao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izahay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</a:t>
            </a:r>
            <a:r>
              <a:rPr lang="fr-FR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endParaRPr lang="fr-F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7768" y="200834"/>
            <a:ext cx="4331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Chant </a:t>
            </a:r>
            <a:r>
              <a:rPr lang="fr-FR" sz="4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PT" sz="4000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FFPM 117 </a:t>
            </a:r>
            <a:r>
              <a:rPr lang="pt-PT" sz="3600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 </a:t>
            </a:r>
            <a:endParaRPr lang="fr-FR" sz="3600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254483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3228" y="260648"/>
            <a:ext cx="947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VAVAKA NAMPIANARIN’I TOMPO	(</a:t>
            </a:r>
            <a:r>
              <a:rPr lang="it-IT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PRIERE DOMINICALE</a:t>
            </a:r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9336" y="1517479"/>
            <a:ext cx="11953328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algn="just"/>
            <a:r>
              <a:rPr lang="fr-FR" sz="2800" b="1" dirty="0" err="1"/>
              <a:t>Rainay</a:t>
            </a:r>
            <a:r>
              <a:rPr lang="fr-FR" sz="2800" b="1" dirty="0"/>
              <a:t> </a:t>
            </a:r>
            <a:r>
              <a:rPr lang="fr-FR" sz="2800" b="1" dirty="0" err="1"/>
              <a:t>izay</a:t>
            </a:r>
            <a:r>
              <a:rPr lang="fr-FR" sz="2800" b="1" dirty="0"/>
              <a:t> </a:t>
            </a:r>
            <a:r>
              <a:rPr lang="fr-FR" sz="2800" b="1" dirty="0" err="1"/>
              <a:t>any</a:t>
            </a:r>
            <a:r>
              <a:rPr lang="fr-FR" sz="2800" b="1" dirty="0"/>
              <a:t> an-</a:t>
            </a:r>
            <a:r>
              <a:rPr lang="fr-FR" sz="2800" b="1" dirty="0" err="1"/>
              <a:t>danitra</a:t>
            </a:r>
            <a:r>
              <a:rPr lang="fr-FR" sz="2800" b="1" dirty="0"/>
              <a:t>, </a:t>
            </a:r>
            <a:r>
              <a:rPr lang="fr-FR" sz="2800" b="1" dirty="0" err="1"/>
              <a:t>hohamasinina</a:t>
            </a:r>
            <a:r>
              <a:rPr lang="fr-FR" sz="2800" b="1" dirty="0"/>
              <a:t> </a:t>
            </a:r>
            <a:r>
              <a:rPr lang="fr-FR" sz="2800" b="1" dirty="0" err="1"/>
              <a:t>anie</a:t>
            </a:r>
            <a:r>
              <a:rPr lang="fr-FR" sz="2800" b="1" dirty="0"/>
              <a:t> ny </a:t>
            </a:r>
            <a:r>
              <a:rPr lang="fr-FR" sz="2800" b="1" dirty="0" err="1"/>
              <a:t>anaranao</a:t>
            </a:r>
            <a:r>
              <a:rPr lang="fr-FR" sz="2800" b="1" dirty="0"/>
              <a:t>. Ho tonga </a:t>
            </a:r>
            <a:r>
              <a:rPr lang="fr-FR" sz="2800" b="1" dirty="0" err="1"/>
              <a:t>anie</a:t>
            </a:r>
            <a:r>
              <a:rPr lang="fr-FR" sz="2800" b="1" dirty="0"/>
              <a:t> ny </a:t>
            </a:r>
            <a:r>
              <a:rPr lang="fr-FR" sz="2800" b="1" dirty="0" err="1"/>
              <a:t>fanjakanao</a:t>
            </a:r>
            <a:r>
              <a:rPr lang="fr-FR" sz="2800" b="1" dirty="0"/>
              <a:t>. </a:t>
            </a:r>
            <a:r>
              <a:rPr lang="fr-FR" sz="2800" b="1" dirty="0" err="1"/>
              <a:t>Hatao</a:t>
            </a:r>
            <a:r>
              <a:rPr lang="fr-FR" sz="2800" b="1" dirty="0"/>
              <a:t> </a:t>
            </a:r>
            <a:r>
              <a:rPr lang="fr-FR" sz="2800" b="1" dirty="0" err="1"/>
              <a:t>anie</a:t>
            </a:r>
            <a:r>
              <a:rPr lang="fr-FR" sz="2800" b="1" dirty="0"/>
              <a:t> ny </a:t>
            </a:r>
            <a:r>
              <a:rPr lang="fr-FR" sz="2800" b="1" dirty="0" err="1"/>
              <a:t>sitraponao</a:t>
            </a:r>
            <a:r>
              <a:rPr lang="fr-FR" sz="2800" b="1" dirty="0"/>
              <a:t> </a:t>
            </a:r>
            <a:r>
              <a:rPr lang="fr-FR" sz="2800" b="1" dirty="0" err="1"/>
              <a:t>etỳ</a:t>
            </a:r>
            <a:r>
              <a:rPr lang="fr-FR" sz="2800" b="1" dirty="0"/>
              <a:t> an-</a:t>
            </a:r>
            <a:r>
              <a:rPr lang="fr-FR" sz="2800" b="1" dirty="0" err="1"/>
              <a:t>tany</a:t>
            </a:r>
            <a:r>
              <a:rPr lang="fr-FR" sz="2800" b="1" dirty="0"/>
              <a:t> </a:t>
            </a:r>
            <a:r>
              <a:rPr lang="fr-FR" sz="2800" b="1" dirty="0" err="1"/>
              <a:t>tahaka</a:t>
            </a:r>
            <a:r>
              <a:rPr lang="fr-FR" sz="2800" b="1" dirty="0"/>
              <a:t> ny </a:t>
            </a:r>
            <a:r>
              <a:rPr lang="fr-FR" sz="2800" b="1" dirty="0" err="1"/>
              <a:t>any</a:t>
            </a:r>
            <a:r>
              <a:rPr lang="fr-FR" sz="2800" b="1" dirty="0"/>
              <a:t> an-</a:t>
            </a:r>
            <a:r>
              <a:rPr lang="fr-FR" sz="2800" b="1" dirty="0" err="1"/>
              <a:t>danitra</a:t>
            </a:r>
            <a:r>
              <a:rPr lang="fr-FR" sz="2800" b="1" dirty="0"/>
              <a:t>. </a:t>
            </a:r>
            <a:r>
              <a:rPr lang="fr-FR" sz="2800" b="1" dirty="0" err="1"/>
              <a:t>Omeo</a:t>
            </a:r>
            <a:r>
              <a:rPr lang="fr-FR" sz="2800" b="1" dirty="0"/>
              <a:t> </a:t>
            </a:r>
            <a:r>
              <a:rPr lang="fr-FR" sz="2800" b="1" dirty="0" err="1"/>
              <a:t>anay</a:t>
            </a:r>
            <a:r>
              <a:rPr lang="fr-FR" sz="2800" b="1" dirty="0"/>
              <a:t> </a:t>
            </a:r>
            <a:r>
              <a:rPr lang="fr-FR" sz="2800" b="1" dirty="0" err="1"/>
              <a:t>anio</a:t>
            </a:r>
            <a:r>
              <a:rPr lang="fr-FR" sz="2800" b="1" dirty="0"/>
              <a:t> </a:t>
            </a:r>
            <a:r>
              <a:rPr lang="fr-FR" sz="2800" b="1" dirty="0" err="1"/>
              <a:t>izay</a:t>
            </a:r>
            <a:r>
              <a:rPr lang="fr-FR" sz="2800" b="1" dirty="0"/>
              <a:t> </a:t>
            </a:r>
            <a:r>
              <a:rPr lang="fr-FR" sz="2800" b="1" dirty="0" err="1"/>
              <a:t>hanina</a:t>
            </a:r>
            <a:r>
              <a:rPr lang="fr-FR" sz="2800" b="1" dirty="0"/>
              <a:t> </a:t>
            </a:r>
            <a:r>
              <a:rPr lang="fr-FR" sz="2800" b="1" dirty="0" err="1"/>
              <a:t>sahaza</a:t>
            </a:r>
            <a:r>
              <a:rPr lang="fr-FR" sz="2800" b="1" dirty="0"/>
              <a:t> ho </a:t>
            </a:r>
            <a:r>
              <a:rPr lang="fr-FR" sz="2800" b="1" dirty="0" err="1"/>
              <a:t>anay</a:t>
            </a:r>
            <a:r>
              <a:rPr lang="fr-FR" sz="2800" b="1" dirty="0"/>
              <a:t>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3771" y="3837417"/>
            <a:ext cx="11617950" cy="1503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algn="just">
              <a:lnSpc>
                <a:spcPts val="3800"/>
              </a:lnSpc>
              <a:spcBef>
                <a:spcPts val="500"/>
              </a:spcBef>
              <a:defRPr sz="2400" i="1">
                <a:solidFill>
                  <a:srgbClr val="31859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dirty="0">
                <a:solidFill>
                  <a:srgbClr val="00B0F0"/>
                </a:solidFill>
                <a:latin typeface="Georgia" panose="02040502050405020303" pitchFamily="18" charset="0"/>
              </a:rPr>
              <a:t>Notre Père qui es aux cieux, que ton nom soit sanctifié, que ton règne vienne, que ta volonté soit faite sur la terre comme au ciel. Donne-nous aujourd'hui notre pain de ce jour.</a:t>
            </a:r>
          </a:p>
        </p:txBody>
      </p:sp>
    </p:spTree>
    <p:extLst>
      <p:ext uri="{BB962C8B-B14F-4D97-AF65-F5344CB8AC3E}">
        <p14:creationId xmlns:p14="http://schemas.microsoft.com/office/powerpoint/2010/main" val="2372045243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3228" y="260648"/>
            <a:ext cx="947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VAVAKA NAMPIANARIN’I TOMPO	(</a:t>
            </a:r>
            <a:r>
              <a:rPr lang="it-IT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PRIERE DOMINICALE</a:t>
            </a:r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332" y="1479973"/>
            <a:ext cx="12025336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algn="just"/>
            <a:r>
              <a:rPr lang="fr-FR" sz="2800" b="1" dirty="0"/>
              <a:t>Ary </a:t>
            </a:r>
            <a:r>
              <a:rPr lang="fr-FR" sz="2800" b="1" dirty="0" err="1"/>
              <a:t>mamelà</a:t>
            </a:r>
            <a:r>
              <a:rPr lang="fr-FR" sz="2800" b="1" dirty="0"/>
              <a:t> ny </a:t>
            </a:r>
            <a:r>
              <a:rPr lang="fr-FR" sz="2800" b="1" dirty="0" err="1"/>
              <a:t>helokay</a:t>
            </a:r>
            <a:r>
              <a:rPr lang="fr-FR" sz="2800" b="1" dirty="0"/>
              <a:t> </a:t>
            </a:r>
            <a:r>
              <a:rPr lang="fr-FR" sz="2800" b="1" dirty="0" err="1"/>
              <a:t>tahaka</a:t>
            </a:r>
            <a:r>
              <a:rPr lang="fr-FR" sz="2800" b="1" dirty="0"/>
              <a:t> ny </a:t>
            </a:r>
            <a:r>
              <a:rPr lang="fr-FR" sz="2800" b="1" dirty="0" err="1"/>
              <a:t>namelanay</a:t>
            </a:r>
            <a:r>
              <a:rPr lang="fr-FR" sz="2800" b="1" dirty="0"/>
              <a:t> </a:t>
            </a:r>
            <a:r>
              <a:rPr lang="fr-FR" sz="2800" b="1" dirty="0" err="1"/>
              <a:t>izay</a:t>
            </a:r>
            <a:r>
              <a:rPr lang="fr-FR" sz="2800" b="1" dirty="0"/>
              <a:t> </a:t>
            </a:r>
            <a:r>
              <a:rPr lang="fr-FR" sz="2800" b="1" dirty="0" err="1"/>
              <a:t>meloka</a:t>
            </a:r>
            <a:r>
              <a:rPr lang="fr-FR" sz="2800" b="1" dirty="0"/>
              <a:t> </a:t>
            </a:r>
            <a:r>
              <a:rPr lang="fr-FR" sz="2800" b="1" dirty="0" err="1"/>
              <a:t>taminay</a:t>
            </a:r>
            <a:r>
              <a:rPr lang="fr-FR" sz="2800" b="1" dirty="0"/>
              <a:t>. Ary </a:t>
            </a:r>
            <a:r>
              <a:rPr lang="fr-FR" sz="2800" b="1" dirty="0" err="1"/>
              <a:t>aza</a:t>
            </a:r>
            <a:r>
              <a:rPr lang="fr-FR" sz="2800" b="1" dirty="0"/>
              <a:t> </a:t>
            </a:r>
            <a:r>
              <a:rPr lang="fr-FR" sz="2800" b="1" dirty="0" err="1"/>
              <a:t>mitondra</a:t>
            </a:r>
            <a:r>
              <a:rPr lang="fr-FR" sz="2800" b="1" dirty="0"/>
              <a:t> </a:t>
            </a:r>
            <a:r>
              <a:rPr lang="fr-FR" sz="2800" b="1" dirty="0" err="1"/>
              <a:t>anay</a:t>
            </a:r>
            <a:r>
              <a:rPr lang="fr-FR" sz="2800" b="1" dirty="0"/>
              <a:t> ho </a:t>
            </a:r>
            <a:r>
              <a:rPr lang="fr-FR" sz="2800" b="1" dirty="0" err="1"/>
              <a:t>amin’ny</a:t>
            </a:r>
            <a:r>
              <a:rPr lang="fr-FR" sz="2800" b="1" dirty="0"/>
              <a:t> </a:t>
            </a:r>
            <a:r>
              <a:rPr lang="fr-FR" sz="2800" b="1" dirty="0" err="1"/>
              <a:t>fakam-panahy</a:t>
            </a:r>
            <a:r>
              <a:rPr lang="fr-FR" sz="2800" b="1" dirty="0"/>
              <a:t>, fa </a:t>
            </a:r>
            <a:r>
              <a:rPr lang="fr-FR" sz="2800" b="1" dirty="0" err="1"/>
              <a:t>manafaha</a:t>
            </a:r>
            <a:r>
              <a:rPr lang="fr-FR" sz="2800" b="1" dirty="0"/>
              <a:t> </a:t>
            </a:r>
            <a:r>
              <a:rPr lang="fr-FR" sz="2800" b="1" dirty="0" err="1"/>
              <a:t>anay</a:t>
            </a:r>
            <a:r>
              <a:rPr lang="fr-FR" sz="2800" b="1" dirty="0"/>
              <a:t> </a:t>
            </a:r>
            <a:r>
              <a:rPr lang="fr-FR" sz="2800" b="1" dirty="0" err="1"/>
              <a:t>amin’ny</a:t>
            </a:r>
            <a:r>
              <a:rPr lang="fr-FR" sz="2800" b="1" dirty="0"/>
              <a:t> </a:t>
            </a:r>
            <a:r>
              <a:rPr lang="fr-FR" sz="2800" b="1" dirty="0" err="1"/>
              <a:t>ratsy</a:t>
            </a:r>
            <a:r>
              <a:rPr lang="fr-FR" sz="2800" b="1" dirty="0"/>
              <a:t>. Fa </a:t>
            </a:r>
            <a:r>
              <a:rPr lang="fr-FR" sz="2800" b="1" dirty="0" err="1"/>
              <a:t>Anao</a:t>
            </a:r>
            <a:r>
              <a:rPr lang="fr-FR" sz="2800" b="1" dirty="0"/>
              <a:t> ny </a:t>
            </a:r>
            <a:r>
              <a:rPr lang="fr-FR" sz="2800" b="1" dirty="0" err="1"/>
              <a:t>fanjakana</a:t>
            </a:r>
            <a:r>
              <a:rPr lang="fr-FR" sz="2800" b="1" dirty="0"/>
              <a:t> sy ny </a:t>
            </a:r>
            <a:r>
              <a:rPr lang="fr-FR" sz="2800" b="1" dirty="0" err="1"/>
              <a:t>hery</a:t>
            </a:r>
            <a:r>
              <a:rPr lang="fr-FR" sz="2800" b="1" dirty="0"/>
              <a:t> ary ny </a:t>
            </a:r>
            <a:r>
              <a:rPr lang="fr-FR" sz="2800" b="1" dirty="0" err="1"/>
              <a:t>voninahitra</a:t>
            </a:r>
            <a:r>
              <a:rPr lang="fr-FR" sz="2800" b="1" dirty="0"/>
              <a:t> </a:t>
            </a:r>
            <a:r>
              <a:rPr lang="fr-FR" sz="2800" b="1" dirty="0" err="1"/>
              <a:t>mandrakizay</a:t>
            </a:r>
            <a:r>
              <a:rPr lang="fr-FR" sz="2800" b="1" dirty="0"/>
              <a:t>. Amen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9788" y="3909612"/>
            <a:ext cx="11687936" cy="1468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algn="just">
              <a:lnSpc>
                <a:spcPts val="3700"/>
              </a:lnSpc>
              <a:defRPr sz="2400" i="1">
                <a:solidFill>
                  <a:srgbClr val="31859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dirty="0">
                <a:solidFill>
                  <a:srgbClr val="00B0F0"/>
                </a:solidFill>
                <a:latin typeface="Georgia" panose="02040502050405020303" pitchFamily="18" charset="0"/>
              </a:rPr>
              <a:t>Pardonne-nous nos offenses, comme nous pardonnons aussi à ceux qui nous ont offensés. Et ne nous soumets pas à la tentation, mais délivre-nous du mal. Car c'est à toi qu'appartiennent le règne la puissance et la gloire, aux siècles des siècles. Amen!</a:t>
            </a:r>
          </a:p>
        </p:txBody>
      </p:sp>
    </p:spTree>
    <p:extLst>
      <p:ext uri="{BB962C8B-B14F-4D97-AF65-F5344CB8AC3E}">
        <p14:creationId xmlns:p14="http://schemas.microsoft.com/office/powerpoint/2010/main" val="954908077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384" y="1988840"/>
            <a:ext cx="107291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Famakiana ny mofo sy fanandratana ny kapoaka  </a:t>
            </a:r>
            <a:r>
              <a:rPr lang="pt-PT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(fraction et </a:t>
            </a:r>
            <a:r>
              <a:rPr lang="fr-FR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é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levation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)</a:t>
            </a:r>
            <a:endParaRPr lang="fr-FR" sz="2800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r>
              <a:rPr lang="pt-PT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fr-FR" sz="2800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r>
              <a:rPr lang="fr-FR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Fanasana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 (</a:t>
            </a:r>
            <a:r>
              <a:rPr lang="fr-FR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invitation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)</a:t>
            </a:r>
            <a:endParaRPr lang="fr-FR" sz="2800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4214421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273" y="404663"/>
            <a:ext cx="6096000" cy="718863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Aft>
                <a:spcPts val="2020"/>
              </a:spcAft>
            </a:pPr>
            <a:r>
              <a:rPr lang="fr-FR" sz="28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Azonao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fandresena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Mpamonjy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velona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Vitanao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famonjena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Tafatsangana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Hianao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:,: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Haleloia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haleloia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Mpanjakanay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!:,:</a:t>
            </a:r>
            <a:endParaRPr lang="fr-FR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2020"/>
              </a:spcAft>
            </a:pP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Resinao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fahotana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Voavoha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fasanao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Torotoro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Satana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Afaka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olonao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:,: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Haleloia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haleloia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Mpanjakanay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!:,:</a:t>
            </a:r>
            <a:endParaRPr lang="fr-FR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fr-FR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1864" y="112276"/>
            <a:ext cx="1967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b="1" u="sng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FFPM138</a:t>
            </a:r>
            <a:endParaRPr lang="fr-FR" sz="2800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5376" y="1772816"/>
            <a:ext cx="6096000" cy="3023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Mpandresy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fandozana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Raisonao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hajanay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Mpamonjy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mitantàna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Tano ho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‘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zahay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:,: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Haleloia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haleloia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Mpanjakanay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!:,:</a:t>
            </a:r>
          </a:p>
        </p:txBody>
      </p:sp>
    </p:spTree>
    <p:extLst>
      <p:ext uri="{BB962C8B-B14F-4D97-AF65-F5344CB8AC3E}">
        <p14:creationId xmlns:p14="http://schemas.microsoft.com/office/powerpoint/2010/main" val="3387236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2348880"/>
            <a:ext cx="5472609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3200" b="1" i="1" dirty="0">
                <a:solidFill>
                  <a:schemeClr val="tx1"/>
                </a:solidFill>
              </a:rPr>
              <a:t>Refrain : (2x)</a:t>
            </a:r>
          </a:p>
          <a:p>
            <a:r>
              <a:rPr lang="fr-FR" sz="3200" b="1" i="1" dirty="0">
                <a:solidFill>
                  <a:schemeClr val="tx1"/>
                </a:solidFill>
              </a:rPr>
              <a:t>‘</a:t>
            </a:r>
            <a:r>
              <a:rPr lang="fr-FR" sz="3200" b="1" i="1" dirty="0" err="1">
                <a:solidFill>
                  <a:schemeClr val="tx1"/>
                </a:solidFill>
              </a:rPr>
              <a:t>Ndao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mba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hiaraka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aminay</a:t>
            </a:r>
            <a:endParaRPr lang="fr-FR" sz="3200" b="1" i="1" dirty="0">
              <a:solidFill>
                <a:schemeClr val="tx1"/>
              </a:solidFill>
            </a:endParaRPr>
          </a:p>
          <a:p>
            <a:r>
              <a:rPr lang="fr-FR" sz="3200" b="1" i="1" dirty="0">
                <a:solidFill>
                  <a:schemeClr val="tx1"/>
                </a:solidFill>
              </a:rPr>
              <a:t>Ho </a:t>
            </a:r>
            <a:r>
              <a:rPr lang="fr-FR" sz="3200" b="1" i="1" dirty="0" err="1">
                <a:solidFill>
                  <a:schemeClr val="tx1"/>
                </a:solidFill>
              </a:rPr>
              <a:t>aiza</a:t>
            </a:r>
            <a:r>
              <a:rPr lang="fr-FR" sz="3200" b="1" i="1" dirty="0">
                <a:solidFill>
                  <a:schemeClr val="tx1"/>
                </a:solidFill>
              </a:rPr>
              <a:t> e ?</a:t>
            </a:r>
          </a:p>
          <a:p>
            <a:r>
              <a:rPr lang="fr-FR" sz="3200" b="1" i="1" dirty="0" err="1">
                <a:solidFill>
                  <a:schemeClr val="tx1"/>
                </a:solidFill>
              </a:rPr>
              <a:t>Hiaraka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hitady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>
                <a:solidFill>
                  <a:schemeClr val="tx1"/>
                </a:solidFill>
              </a:rPr>
              <a:t>an’i</a:t>
            </a:r>
            <a:r>
              <a:rPr lang="fr-FR" sz="3200" b="1" i="1" dirty="0">
                <a:solidFill>
                  <a:schemeClr val="tx1"/>
                </a:solidFill>
              </a:rPr>
              <a:t> </a:t>
            </a:r>
            <a:r>
              <a:rPr lang="fr-FR" sz="3200" b="1" i="1" dirty="0" err="1" smtClean="0">
                <a:solidFill>
                  <a:schemeClr val="tx1"/>
                </a:solidFill>
              </a:rPr>
              <a:t>Jeso</a:t>
            </a:r>
            <a:endParaRPr lang="fr-FR" sz="3200" b="1" i="1" dirty="0">
              <a:solidFill>
                <a:schemeClr val="tx1"/>
              </a:solidFill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F1A3F172-1F81-F903-06D9-2C7DE5075932}"/>
              </a:ext>
            </a:extLst>
          </p:cNvPr>
          <p:cNvSpPr txBox="1"/>
          <p:nvPr/>
        </p:nvSpPr>
        <p:spPr>
          <a:xfrm>
            <a:off x="1580866" y="178714"/>
            <a:ext cx="9577064" cy="116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2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Chant </a:t>
            </a:r>
            <a:r>
              <a:rPr lang="fr-FR" sz="3200" b="1" dirty="0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sym typeface="Trebuchet MS"/>
              </a:rPr>
              <a:t>SA</a:t>
            </a:r>
            <a:endParaRPr lang="fr-FR" sz="3200" b="1" i="1" dirty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sym typeface="Trebuchet MS"/>
            </a:endParaRPr>
          </a:p>
          <a:p>
            <a:pPr marL="342900" lvl="1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l-NL" sz="3200" b="1" i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</a:rPr>
              <a:t>(“NDAO MBA HIARAKA AMINAY ”)</a:t>
            </a:r>
            <a:endParaRPr lang="en-US" sz="3200" b="1" i="1" dirty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latin typeface="Trebuchet MS"/>
              <a:sym typeface="Trebuchet MS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="" xmlns:a16="http://schemas.microsoft.com/office/drawing/2014/main" id="{195E1D27-FC3B-C5B6-DF9A-719ECFCF67A5}"/>
              </a:ext>
            </a:extLst>
          </p:cNvPr>
          <p:cNvSpPr txBox="1"/>
          <p:nvPr/>
        </p:nvSpPr>
        <p:spPr>
          <a:xfrm>
            <a:off x="5447927" y="1556792"/>
            <a:ext cx="6744073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3200" i="1" dirty="0" smtClean="0"/>
              <a:t>5</a:t>
            </a:r>
            <a:r>
              <a:rPr lang="fr-FR" sz="3200" i="1" dirty="0"/>
              <a:t>. </a:t>
            </a:r>
            <a:r>
              <a:rPr lang="fr-FR" sz="3200" i="1" dirty="0" err="1"/>
              <a:t>Fahazavana</a:t>
            </a:r>
            <a:r>
              <a:rPr lang="fr-FR" sz="3200" i="1" dirty="0"/>
              <a:t> (2x), </a:t>
            </a:r>
            <a:r>
              <a:rPr lang="fr-FR" sz="3200" i="1" dirty="0" err="1"/>
              <a:t>fahazanan’i</a:t>
            </a:r>
            <a:r>
              <a:rPr lang="fr-FR" sz="3200" i="1" dirty="0"/>
              <a:t> </a:t>
            </a:r>
            <a:r>
              <a:rPr lang="fr-FR" sz="3200" i="1" dirty="0" err="1"/>
              <a:t>Jesoa</a:t>
            </a:r>
            <a:r>
              <a:rPr lang="fr-FR" sz="3200" i="1" dirty="0"/>
              <a:t/>
            </a:r>
            <a:br>
              <a:rPr lang="fr-FR" sz="3200" i="1" dirty="0"/>
            </a:br>
            <a:endParaRPr lang="fr-FR" sz="3200" i="1" dirty="0">
              <a:solidFill>
                <a:schemeClr val="tx1"/>
              </a:solidFill>
            </a:endParaRPr>
          </a:p>
          <a:p>
            <a:r>
              <a:rPr lang="fr-FR" sz="3200" i="1" dirty="0"/>
              <a:t>6. </a:t>
            </a:r>
            <a:r>
              <a:rPr lang="fr-FR" sz="3200" i="1" dirty="0" err="1"/>
              <a:t>Fahamarinana</a:t>
            </a:r>
            <a:r>
              <a:rPr lang="fr-FR" sz="3200" i="1" dirty="0"/>
              <a:t> (2x), </a:t>
            </a:r>
            <a:r>
              <a:rPr lang="fr-FR" sz="3200" i="1" dirty="0" err="1"/>
              <a:t>fahamarinan’i</a:t>
            </a:r>
            <a:r>
              <a:rPr lang="fr-FR" sz="3200" i="1" dirty="0"/>
              <a:t> </a:t>
            </a:r>
            <a:r>
              <a:rPr lang="fr-FR" sz="3200" i="1" dirty="0" err="1" smtClean="0"/>
              <a:t>Jesoa</a:t>
            </a:r>
            <a:endParaRPr lang="fr-FR" sz="3200" i="1" dirty="0" smtClean="0"/>
          </a:p>
          <a:p>
            <a:endParaRPr lang="fr-FR" sz="3200" i="1" dirty="0">
              <a:solidFill>
                <a:schemeClr val="tx1"/>
              </a:solidFill>
            </a:endParaRPr>
          </a:p>
          <a:p>
            <a:r>
              <a:rPr lang="fr-FR" sz="3200" i="1" dirty="0"/>
              <a:t>7. </a:t>
            </a:r>
            <a:r>
              <a:rPr lang="fr-FR" sz="3200" i="1" dirty="0" err="1"/>
              <a:t>Fahasoavana</a:t>
            </a:r>
            <a:r>
              <a:rPr lang="fr-FR" sz="3200" i="1" dirty="0"/>
              <a:t> (2x), </a:t>
            </a:r>
            <a:r>
              <a:rPr lang="fr-FR" sz="3200" i="1" dirty="0" err="1"/>
              <a:t>fahasoavan’i</a:t>
            </a:r>
            <a:r>
              <a:rPr lang="fr-FR" sz="3200" i="1" dirty="0"/>
              <a:t> </a:t>
            </a:r>
            <a:r>
              <a:rPr lang="fr-FR" sz="3200" i="1" dirty="0" err="1" smtClean="0"/>
              <a:t>Jesoa</a:t>
            </a:r>
            <a:endParaRPr lang="fr-FR" sz="3200" i="1" dirty="0" smtClean="0">
              <a:solidFill>
                <a:schemeClr val="tx1"/>
              </a:solidFill>
            </a:endParaRPr>
          </a:p>
          <a:p>
            <a:endParaRPr lang="fr-FR" sz="3200" i="1" dirty="0">
              <a:solidFill>
                <a:schemeClr val="tx1"/>
              </a:solidFill>
            </a:endParaRPr>
          </a:p>
          <a:p>
            <a:r>
              <a:rPr lang="fr-FR" sz="3200" i="1" dirty="0"/>
              <a:t>8. </a:t>
            </a:r>
            <a:r>
              <a:rPr lang="fr-FR" sz="3200" i="1" dirty="0" err="1"/>
              <a:t>Mofon’aina</a:t>
            </a:r>
            <a:r>
              <a:rPr lang="fr-FR" sz="3200" i="1" dirty="0"/>
              <a:t> (2x), </a:t>
            </a:r>
            <a:r>
              <a:rPr lang="fr-FR" sz="3200" i="1" dirty="0" err="1"/>
              <a:t>mofon’ain’i</a:t>
            </a:r>
            <a:r>
              <a:rPr lang="fr-FR" sz="3200" i="1" dirty="0"/>
              <a:t> </a:t>
            </a:r>
            <a:r>
              <a:rPr lang="fr-FR" sz="3200" i="1" dirty="0" err="1"/>
              <a:t>Jesoa</a:t>
            </a:r>
            <a:endParaRPr lang="fr-FR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4650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6080" y="836712"/>
            <a:ext cx="6096000" cy="455990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Aft>
                <a:spcPts val="2020"/>
              </a:spcAft>
            </a:pP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Nalahelo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nanjo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Nefa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tsy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nanota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nijaly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sitrapo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Tany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Golgota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Jeso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tia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sns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</a:t>
            </a:r>
            <a:endParaRPr lang="fr-FR" sz="24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Jeso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Mpamonjy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tia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Nahafoy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ainy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Mba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hamory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‘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zay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mania</a:t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Hody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amin-dRainy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Jeso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tia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sns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1122" y="0"/>
            <a:ext cx="5123518" cy="545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fr-FR" sz="2800" b="1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FFPM115 – </a:t>
            </a:r>
            <a:r>
              <a:rPr lang="fr-FR" sz="2800" b="1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Jeso</a:t>
            </a:r>
            <a:r>
              <a:rPr lang="fr-FR" sz="2800" b="1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Tompo</a:t>
            </a:r>
            <a:r>
              <a:rPr lang="fr-FR" sz="2800" b="1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lehibe</a:t>
            </a:r>
            <a:endParaRPr lang="fr-FR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9696" y="504089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Fiv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Jeso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tia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Jeso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tia</a:t>
            </a:r>
            <a:endParaRPr lang="fr-FR" sz="2400" b="1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Maty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voahombo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;</a:t>
            </a:r>
          </a:p>
          <a:p>
            <a:pPr fontAlgn="base"/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Maty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tany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Kalvary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</a:p>
          <a:p>
            <a:pPr fontAlgn="base"/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Maty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Tompo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7840" y="697999"/>
            <a:ext cx="6096000" cy="417139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Aft>
                <a:spcPts val="2020"/>
              </a:spcAft>
            </a:pP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Jeso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Tompo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lehibe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Iraky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Rainy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;</a:t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Nolatsain’ny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marobe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Tsy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mba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nohajainy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endParaRPr lang="fr-FR" sz="24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2020"/>
              </a:spcAft>
            </a:pP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loatra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fahizay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Zanak’ondry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mora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;</a:t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Maty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mba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ho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solonay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Sady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voakora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Jeso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tia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sns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08585760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53BBF936-B9BA-DE38-4F75-91980D0F5F1E}"/>
              </a:ext>
            </a:extLst>
          </p:cNvPr>
          <p:cNvSpPr txBox="1"/>
          <p:nvPr/>
        </p:nvSpPr>
        <p:spPr>
          <a:xfrm>
            <a:off x="3647728" y="2636912"/>
            <a:ext cx="5112568" cy="1538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algn="ctr"/>
            <a:r>
              <a:rPr lang="fr-FR" sz="3200" b="1" dirty="0" smtClean="0">
                <a:sym typeface="Trebuchet MS"/>
              </a:rPr>
              <a:t> </a:t>
            </a:r>
            <a:r>
              <a:rPr lang="en-US" sz="5400" b="1" cap="small" dirty="0" err="1"/>
              <a:t>Fandraisana</a:t>
            </a:r>
            <a:r>
              <a:rPr lang="en-US" sz="5400" b="1" cap="small" dirty="0"/>
              <a:t> </a:t>
            </a:r>
            <a:endParaRPr lang="en-US" sz="5400" b="1" cap="small" dirty="0" smtClean="0"/>
          </a:p>
          <a:p>
            <a:pPr algn="ctr"/>
            <a:r>
              <a:rPr lang="en-US" sz="4000" b="1" cap="small" dirty="0" smtClean="0">
                <a:solidFill>
                  <a:srgbClr val="0000FF"/>
                </a:solidFill>
              </a:rPr>
              <a:t>Communion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2677703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53BBF936-B9BA-DE38-4F75-91980D0F5F1E}"/>
              </a:ext>
            </a:extLst>
          </p:cNvPr>
          <p:cNvSpPr txBox="1"/>
          <p:nvPr/>
        </p:nvSpPr>
        <p:spPr>
          <a:xfrm>
            <a:off x="3647728" y="2636912"/>
            <a:ext cx="5112568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algn="ctr"/>
            <a:r>
              <a:rPr lang="en-US" sz="4000" b="1" dirty="0" err="1"/>
              <a:t>Teny</a:t>
            </a:r>
            <a:r>
              <a:rPr lang="en-US" sz="4000" b="1" dirty="0"/>
              <a:t> </a:t>
            </a:r>
            <a:r>
              <a:rPr lang="en-US" sz="4000" b="1" dirty="0" err="1"/>
              <a:t>fampaherezana</a:t>
            </a:r>
            <a:r>
              <a:rPr lang="en-US" sz="4000" b="1" dirty="0"/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exhortation</a:t>
            </a:r>
            <a:endParaRPr lang="fr-FR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5741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9416" y="1484784"/>
            <a:ext cx="6096000" cy="345395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Aft>
                <a:spcPts val="2020"/>
              </a:spcAft>
            </a:pP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1-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Tsy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misy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reharehako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Afa-tsy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Ianao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Jesosy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!</a:t>
            </a:r>
            <a:b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Anao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hery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Anao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haja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Voninahitra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fasana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fiainan-tsy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hita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Indro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efa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resinao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Izao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tontolo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izao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dia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nahita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efa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nitsangana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Ianao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2773" y="1484784"/>
            <a:ext cx="6096000" cy="413517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Aft>
                <a:spcPts val="2020"/>
              </a:spcAft>
            </a:pP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Fiv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Sambatra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aho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Jeso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ô,</a:t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Manana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izay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Tompon’ny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hery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Sambatra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aho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Jeso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ô,</a:t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Miankina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an-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tratranao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Ampy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ahy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Fitiavanao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Ampy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ahy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finoako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Raketiko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-po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lalandava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reharehako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Ianao</a:t>
            </a:r>
            <a:endParaRPr lang="fr-FR" sz="2400" b="1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2020"/>
              </a:spcAft>
            </a:pP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178147" y="150667"/>
            <a:ext cx="1444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FF 26 </a:t>
            </a:r>
            <a:endParaRPr lang="fr-FR" sz="3200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2443326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84032" y="1484784"/>
            <a:ext cx="6096000" cy="413517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Aft>
                <a:spcPts val="2020"/>
              </a:spcAft>
            </a:pPr>
            <a:r>
              <a:rPr lang="fr-FR" sz="2400" b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Fiv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Sambatra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aho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Jeso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ô,</a:t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Manana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izay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Tompon’ny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hery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Sambatra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aho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Jeso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ô,</a:t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Miankina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an-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tratranao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Ampy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ahy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Fitiavanao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Ampy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ahy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finoako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Raketiko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-po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lalandava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reharehako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Ianao</a:t>
            </a:r>
            <a:endParaRPr lang="fr-FR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fr-FR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1424" y="1484784"/>
            <a:ext cx="6096000" cy="345395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Aft>
                <a:spcPts val="2020"/>
              </a:spcAft>
            </a:pP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2-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Nasehonao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ilay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fahefana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Manda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aroko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Ka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niala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maina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teo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ilay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satana</a:t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Izay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fahavaloko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Tsy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misy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maharombaka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akory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Izay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eo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an-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tananao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Izany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indrindra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ilazako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reharehako</a:t>
            </a:r>
            <a:r>
              <a:rPr lang="fr-FR" sz="2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Ianao</a:t>
            </a:r>
            <a:endParaRPr lang="fr-FR" sz="24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8147" y="150667"/>
            <a:ext cx="1444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FF 26 </a:t>
            </a:r>
            <a:endParaRPr lang="fr-FR" sz="3200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2225766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7632" y="1571033"/>
            <a:ext cx="6096000" cy="39149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3-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Tsy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nisy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nahitam-pamonjena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Afa-tsy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taminao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b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Nanaiky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Ianao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tsy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mba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noterena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Hitondra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aina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vao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b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tananao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mahery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natsotranao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Mba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hitantana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Hahaizako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mandeha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mizotra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làla-marinao</a:t>
            </a: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8088" y="1628800"/>
            <a:ext cx="6096000" cy="413517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Aft>
                <a:spcPts val="2020"/>
              </a:spcAft>
            </a:pP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Fiv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Sambatra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aho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Jeso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ô,</a:t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Manana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izay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Tompon’ny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hery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Sambatra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aho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Jeso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ô,</a:t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Miankina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an-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tratranao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Ampy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ahy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Fitiavanao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Ampy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ahy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finoako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Raketiko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-po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lalandava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reharehako</a:t>
            </a: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Ianao</a:t>
            </a:r>
            <a:endParaRPr lang="fr-FR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fr-FR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fr-FR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8147" y="150667"/>
            <a:ext cx="1444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FF 26 </a:t>
            </a:r>
            <a:endParaRPr lang="fr-FR" sz="3200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3185201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408" y="1196752"/>
            <a:ext cx="6096000" cy="401424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Aft>
                <a:spcPts val="2020"/>
              </a:spcAft>
            </a:pPr>
            <a:r>
              <a:rPr lang="fr-FR" sz="28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Endrey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izany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hafaliana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velona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aina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izahay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Tanteraka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faniriana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Ka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dera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ho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Ray !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Atolotray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tokoa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tena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Mba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ho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fanati-tsitrakao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Satria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manaiky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ekena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tonga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olom-baovao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  <a:endParaRPr lang="fr-FR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187" y="260648"/>
            <a:ext cx="2191626" cy="675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fr-FR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FFPM545</a:t>
            </a:r>
            <a:endParaRPr lang="fr-FR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1196752"/>
            <a:ext cx="6096000" cy="401424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Aft>
                <a:spcPts val="2020"/>
              </a:spcAft>
            </a:pPr>
            <a:r>
              <a:rPr lang="fr-FR" sz="28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tanindrazanay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malala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Jeso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Tompo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anjakao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Hiorina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tsy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hiala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fiadanana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entinao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haizin’ota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anie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hisava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fahantrana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handao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 ho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tarafin’ny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Mazava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Hanjary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tany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vaovao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  <a:endParaRPr lang="fr-FR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60814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187" y="260648"/>
            <a:ext cx="2191626" cy="675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fr-FR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FFPM545</a:t>
            </a:r>
            <a:endParaRPr lang="fr-FR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3813" y="1268760"/>
            <a:ext cx="6096000" cy="401424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fiangonanao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angony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Fanahy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ô, ho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tena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iray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Ka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tsy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hizarazara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intsony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Ianao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mampiray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Dia ho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fanasina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fanilo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an’izao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tontolo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izao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Hijoro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tsy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handraraka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ilo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b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Hitafy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toetra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vaovao</a:t>
            </a:r>
            <a:r>
              <a:rPr lang="fr-FR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  <a:endParaRPr lang="fr-FR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13556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351EE0A-AAD7-4CCD-B58C-CA18CE7F8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44" y="2931676"/>
            <a:ext cx="4477375" cy="3305636"/>
          </a:xfrm>
          <a:prstGeom prst="rect">
            <a:avLst/>
          </a:prstGeom>
        </p:spPr>
      </p:pic>
      <p:sp>
        <p:nvSpPr>
          <p:cNvPr id="61451" name="Rectangle 1"/>
          <p:cNvSpPr>
            <a:spLocks noChangeArrowheads="1"/>
          </p:cNvSpPr>
          <p:nvPr/>
        </p:nvSpPr>
        <p:spPr bwMode="auto">
          <a:xfrm>
            <a:off x="1524000" y="1348800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0" y="1348800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03512" y="2352946"/>
            <a:ext cx="8784976" cy="1508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VAVAKA FISAORANA SY FANGATAHANA</a:t>
            </a:r>
          </a:p>
          <a:p>
            <a:pPr algn="ctr"/>
            <a:r>
              <a:rPr lang="fr-FR" sz="2800" b="1" i="1" dirty="0">
                <a:solidFill>
                  <a:srgbClr val="FFFF00"/>
                </a:solidFill>
                <a:latin typeface="Book Antiqua" pitchFamily="18" charset="0"/>
              </a:rPr>
              <a:t>Prière d’action de grâce et d’intercession</a:t>
            </a:r>
            <a:endParaRPr lang="fr-FR" sz="3200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="" xmlns:a16="http://schemas.microsoft.com/office/drawing/2014/main" id="{56F06DEA-67AD-4A6B-BBFC-88E3BDCD7987}"/>
              </a:ext>
            </a:extLst>
          </p:cNvPr>
          <p:cNvCxnSpPr>
            <a:cxnSpLocks/>
          </p:cNvCxnSpPr>
          <p:nvPr/>
        </p:nvCxnSpPr>
        <p:spPr>
          <a:xfrm>
            <a:off x="6115050" y="3400425"/>
            <a:ext cx="396044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="" xmlns:a16="http://schemas.microsoft.com/office/drawing/2014/main" id="{38517AE9-503F-4F98-B44C-AC44F5D1F7B6}"/>
              </a:ext>
            </a:extLst>
          </p:cNvPr>
          <p:cNvCxnSpPr>
            <a:cxnSpLocks/>
          </p:cNvCxnSpPr>
          <p:nvPr/>
        </p:nvCxnSpPr>
        <p:spPr>
          <a:xfrm>
            <a:off x="2010594" y="3400425"/>
            <a:ext cx="410445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0837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1" name="Rectangle 1"/>
          <p:cNvSpPr>
            <a:spLocks noChangeArrowheads="1"/>
          </p:cNvSpPr>
          <p:nvPr/>
        </p:nvSpPr>
        <p:spPr bwMode="auto">
          <a:xfrm>
            <a:off x="1524000" y="1348800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6B582A29-A7C2-788D-284E-C2047C43E0EB}"/>
              </a:ext>
            </a:extLst>
          </p:cNvPr>
          <p:cNvSpPr txBox="1"/>
          <p:nvPr/>
        </p:nvSpPr>
        <p:spPr>
          <a:xfrm>
            <a:off x="3287688" y="2329550"/>
            <a:ext cx="5112568" cy="1413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4000" dirty="0" err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TSODRANO</a:t>
            </a:r>
            <a:endParaRPr lang="fr-FR" sz="4000" dirty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  <a:reflection blurRad="6350" stA="55000" endA="300" endPos="45500" dir="5400000" sy="-100000" algn="bl" rotWithShape="0"/>
              </a:effectLst>
              <a:latin typeface="Century Schoolbook" panose="02040604050505020304" pitchFamily="18" charset="0"/>
            </a:endParaRPr>
          </a:p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4000" b="1" i="1" dirty="0">
                <a:solidFill>
                  <a:srgbClr val="0000FF"/>
                </a:solidFill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tantia" panose="02030602050306030303" pitchFamily="18" charset="0"/>
                <a:sym typeface="Trebuchet MS"/>
              </a:rPr>
              <a:t>Bénédiction</a:t>
            </a:r>
            <a:endParaRPr sz="4000" dirty="0">
              <a:solidFill>
                <a:srgbClr val="0000FF"/>
              </a:solidFill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  <a:reflection blurRad="6350" stA="55000" endA="300" endPos="45500" dir="5400000" sy="-100000" algn="bl" rotWithShape="0"/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660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4000401" y="397115"/>
            <a:ext cx="419121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fr-FR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S</a:t>
            </a:r>
            <a:r>
              <a:rPr lang="fr-FR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alamo</a:t>
            </a:r>
            <a:r>
              <a:rPr lang="fr-FR" sz="3200" b="1" dirty="0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 33 /</a:t>
            </a:r>
            <a:r>
              <a:rPr lang="fr-FR" sz="32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Psaume 33</a:t>
            </a:r>
            <a:endParaRPr lang="fr-FR" sz="3200" b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4A1CC549-95E5-41DC-AE2C-90985F1C6FB4}"/>
              </a:ext>
            </a:extLst>
          </p:cNvPr>
          <p:cNvSpPr txBox="1"/>
          <p:nvPr/>
        </p:nvSpPr>
        <p:spPr>
          <a:xfrm>
            <a:off x="2423588" y="1353021"/>
            <a:ext cx="734481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endParaRPr sz="3200" i="1" dirty="0">
              <a:solidFill>
                <a:srgbClr val="0033CC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>
          <a:xfrm>
            <a:off x="6063813" y="973179"/>
            <a:ext cx="4392488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51FA44F0-654E-429F-A245-844ADB32E858}"/>
              </a:ext>
            </a:extLst>
          </p:cNvPr>
          <p:cNvCxnSpPr>
            <a:cxnSpLocks/>
          </p:cNvCxnSpPr>
          <p:nvPr/>
        </p:nvCxnSpPr>
        <p:spPr>
          <a:xfrm>
            <a:off x="1887349" y="973179"/>
            <a:ext cx="424847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D3D009A-F813-10C5-2E2C-A88F58F2C8F0}"/>
              </a:ext>
            </a:extLst>
          </p:cNvPr>
          <p:cNvSpPr txBox="1"/>
          <p:nvPr/>
        </p:nvSpPr>
        <p:spPr>
          <a:xfrm>
            <a:off x="519197" y="1196752"/>
            <a:ext cx="10905395" cy="3108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 i="1">
                <a:solidFill>
                  <a:schemeClr val="tx1"/>
                </a:solidFill>
              </a:defRPr>
            </a:lvl1pPr>
          </a:lstStyle>
          <a:p>
            <a:pPr algn="just"/>
            <a:r>
              <a:rPr lang="fr-FR" sz="2800" b="1" i="0" u="sng" dirty="0" err="1"/>
              <a:t>Mpitarika</a:t>
            </a:r>
            <a:r>
              <a:rPr lang="fr-FR" sz="2800" b="1" i="0" u="sng" dirty="0"/>
              <a:t> (and.1-3):</a:t>
            </a:r>
          </a:p>
          <a:p>
            <a:pPr algn="just"/>
            <a:r>
              <a:rPr lang="fr-FR" sz="2800" i="0" dirty="0" err="1" smtClean="0"/>
              <a:t>Manaova</a:t>
            </a:r>
            <a:r>
              <a:rPr lang="fr-FR" sz="2800" i="0" dirty="0" smtClean="0"/>
              <a:t> </a:t>
            </a:r>
            <a:r>
              <a:rPr lang="fr-FR" sz="2800" i="0" dirty="0" err="1" smtClean="0"/>
              <a:t>horakora-pihobiana</a:t>
            </a:r>
            <a:r>
              <a:rPr lang="fr-FR" sz="2800" i="0" dirty="0"/>
              <a:t>, </a:t>
            </a:r>
            <a:r>
              <a:rPr lang="fr-FR" sz="2800" i="0" dirty="0" err="1"/>
              <a:t>ry</a:t>
            </a:r>
            <a:r>
              <a:rPr lang="fr-FR" sz="2800" i="0" dirty="0"/>
              <a:t> </a:t>
            </a:r>
            <a:r>
              <a:rPr lang="fr-FR" sz="2800" i="0" dirty="0" err="1" smtClean="0"/>
              <a:t>olo-marina,noho</a:t>
            </a:r>
            <a:r>
              <a:rPr lang="fr-FR" sz="2800" i="0" dirty="0" smtClean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amin’izay</a:t>
            </a:r>
            <a:r>
              <a:rPr lang="fr-FR" sz="2800" i="0" dirty="0"/>
              <a:t> </a:t>
            </a:r>
            <a:r>
              <a:rPr lang="fr-FR" sz="2800" i="0" dirty="0" err="1"/>
              <a:t>nataon’ny</a:t>
            </a:r>
            <a:r>
              <a:rPr lang="fr-FR" sz="2800" i="0" dirty="0"/>
              <a:t> </a:t>
            </a:r>
            <a:r>
              <a:rPr lang="fr-FR" sz="2800" i="0" dirty="0" smtClean="0"/>
              <a:t>TOMPO; fa </a:t>
            </a:r>
            <a:r>
              <a:rPr lang="fr-FR" sz="2800" i="0" dirty="0" err="1"/>
              <a:t>tombontsoa</a:t>
            </a:r>
            <a:r>
              <a:rPr lang="fr-FR" sz="2800" i="0" dirty="0"/>
              <a:t> ho </a:t>
            </a:r>
            <a:r>
              <a:rPr lang="fr-FR" sz="2800" i="0" dirty="0" err="1"/>
              <a:t>anareo</a:t>
            </a:r>
            <a:endParaRPr lang="fr-FR" sz="2800" i="0" dirty="0"/>
          </a:p>
          <a:p>
            <a:pPr algn="just"/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midera</a:t>
            </a:r>
            <a:r>
              <a:rPr lang="fr-FR" sz="2800" i="0" dirty="0"/>
              <a:t> </a:t>
            </a:r>
            <a:r>
              <a:rPr lang="fr-FR" sz="2800" i="0" dirty="0" err="1"/>
              <a:t>Azy</a:t>
            </a:r>
            <a:r>
              <a:rPr lang="fr-FR" sz="2800" i="0" dirty="0"/>
              <a:t>, </a:t>
            </a:r>
            <a:r>
              <a:rPr lang="fr-FR" sz="2800" i="0" dirty="0" err="1"/>
              <a:t>ry</a:t>
            </a:r>
            <a:r>
              <a:rPr lang="fr-FR" sz="2800" i="0" dirty="0"/>
              <a:t> </a:t>
            </a:r>
            <a:r>
              <a:rPr lang="fr-FR" sz="2800" i="0" dirty="0" err="1" smtClean="0"/>
              <a:t>olo-mahitsy</a:t>
            </a:r>
            <a:r>
              <a:rPr lang="fr-FR" sz="2800" i="0" dirty="0" smtClean="0"/>
              <a:t>. </a:t>
            </a:r>
            <a:r>
              <a:rPr lang="fr-FR" sz="2800" i="0" dirty="0" err="1" smtClean="0"/>
              <a:t>Miderà</a:t>
            </a:r>
            <a:r>
              <a:rPr lang="fr-FR" sz="2800" i="0" dirty="0" smtClean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TOMPO </a:t>
            </a:r>
            <a:r>
              <a:rPr lang="fr-FR" sz="2800" i="0" dirty="0" err="1"/>
              <a:t>amin’ny</a:t>
            </a:r>
            <a:r>
              <a:rPr lang="fr-FR" sz="2800" i="0" dirty="0"/>
              <a:t> </a:t>
            </a:r>
            <a:r>
              <a:rPr lang="fr-FR" sz="2800" i="0" dirty="0" err="1" smtClean="0"/>
              <a:t>lokanga</a:t>
            </a:r>
            <a:r>
              <a:rPr lang="fr-FR" sz="2800" i="0" dirty="0" smtClean="0"/>
              <a:t>; ka </a:t>
            </a:r>
            <a:r>
              <a:rPr lang="fr-FR" sz="2800" i="0" dirty="0" err="1"/>
              <a:t>salamo</a:t>
            </a:r>
            <a:r>
              <a:rPr lang="fr-FR" sz="2800" i="0" dirty="0"/>
              <a:t> </a:t>
            </a:r>
            <a:r>
              <a:rPr lang="fr-FR" sz="2800" i="0" dirty="0" err="1"/>
              <a:t>arahim-baliha</a:t>
            </a:r>
            <a:r>
              <a:rPr lang="fr-FR" sz="2800" i="0" dirty="0"/>
              <a:t> </a:t>
            </a:r>
            <a:r>
              <a:rPr lang="fr-FR" sz="2800" i="0" dirty="0" err="1" smtClean="0"/>
              <a:t>torifolo</a:t>
            </a:r>
            <a:r>
              <a:rPr lang="fr-FR" sz="2800" i="0" dirty="0" smtClean="0"/>
              <a:t> no </a:t>
            </a:r>
            <a:r>
              <a:rPr lang="fr-FR" sz="2800" i="0" dirty="0" err="1"/>
              <a:t>ataovy</a:t>
            </a:r>
            <a:r>
              <a:rPr lang="fr-FR" sz="2800" i="0" dirty="0"/>
              <a:t> ho </a:t>
            </a:r>
            <a:r>
              <a:rPr lang="fr-FR" sz="2800" i="0" dirty="0" err="1"/>
              <a:t>fankalazana</a:t>
            </a:r>
            <a:r>
              <a:rPr lang="fr-FR" sz="2800" i="0" dirty="0"/>
              <a:t> </a:t>
            </a:r>
            <a:r>
              <a:rPr lang="fr-FR" sz="2800" i="0" dirty="0" err="1" smtClean="0"/>
              <a:t>Azy</a:t>
            </a:r>
            <a:r>
              <a:rPr lang="fr-FR" sz="2800" i="0" dirty="0" smtClean="0"/>
              <a:t>. </a:t>
            </a:r>
            <a:r>
              <a:rPr lang="fr-FR" sz="2800" i="0" dirty="0" err="1" smtClean="0"/>
              <a:t>Mihirà</a:t>
            </a:r>
            <a:r>
              <a:rPr lang="fr-FR" sz="2800" i="0" dirty="0" smtClean="0"/>
              <a:t> </a:t>
            </a:r>
            <a:r>
              <a:rPr lang="fr-FR" sz="2800" i="0" dirty="0" err="1"/>
              <a:t>hira</a:t>
            </a:r>
            <a:r>
              <a:rPr lang="fr-FR" sz="2800" i="0" dirty="0"/>
              <a:t> </a:t>
            </a:r>
            <a:r>
              <a:rPr lang="fr-FR" sz="2800" i="0" dirty="0" err="1"/>
              <a:t>vaovao</a:t>
            </a:r>
            <a:r>
              <a:rPr lang="fr-FR" sz="2800" i="0" dirty="0"/>
              <a:t> ho </a:t>
            </a:r>
            <a:r>
              <a:rPr lang="fr-FR" sz="2800" i="0" dirty="0" err="1" smtClean="0"/>
              <a:t>Azy</a:t>
            </a:r>
            <a:r>
              <a:rPr lang="fr-FR" sz="2800" i="0" dirty="0" smtClean="0"/>
              <a:t>. </a:t>
            </a:r>
            <a:r>
              <a:rPr lang="fr-FR" sz="2800" i="0" dirty="0" err="1" smtClean="0"/>
              <a:t>Manaova</a:t>
            </a:r>
            <a:r>
              <a:rPr lang="fr-FR" sz="2800" i="0" dirty="0" smtClean="0"/>
              <a:t> </a:t>
            </a:r>
            <a:r>
              <a:rPr lang="fr-FR" sz="2800" i="0" dirty="0" err="1"/>
              <a:t>feon</a:t>
            </a:r>
            <a:r>
              <a:rPr lang="fr-FR" sz="2800" i="0" dirty="0"/>
              <a:t>-java-</a:t>
            </a:r>
            <a:r>
              <a:rPr lang="fr-FR" sz="2800" i="0" dirty="0" err="1"/>
              <a:t>maneno</a:t>
            </a:r>
            <a:r>
              <a:rPr lang="fr-FR" sz="2800" i="0" dirty="0"/>
              <a:t> </a:t>
            </a:r>
            <a:r>
              <a:rPr lang="fr-FR" sz="2800" i="0" dirty="0" err="1" smtClean="0"/>
              <a:t>kanto</a:t>
            </a:r>
            <a:r>
              <a:rPr lang="fr-FR" sz="2800" i="0" dirty="0"/>
              <a:t> </a:t>
            </a:r>
            <a:r>
              <a:rPr lang="fr-FR" sz="2800" i="0" dirty="0" err="1" smtClean="0"/>
              <a:t>miaraka</a:t>
            </a:r>
            <a:r>
              <a:rPr lang="fr-FR" sz="2800" i="0" dirty="0" smtClean="0"/>
              <a:t> </a:t>
            </a:r>
            <a:r>
              <a:rPr lang="fr-FR" sz="2800" i="0" dirty="0" err="1"/>
              <a:t>amin’ny</a:t>
            </a:r>
            <a:r>
              <a:rPr lang="fr-FR" sz="2800" i="0" dirty="0"/>
              <a:t> </a:t>
            </a:r>
            <a:r>
              <a:rPr lang="fr-FR" sz="2800" i="0" dirty="0" err="1"/>
              <a:t>fihobiana</a:t>
            </a:r>
            <a:r>
              <a:rPr lang="fr-FR" sz="2800" i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3465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05656B9D-ED0A-4E35-BEE8-684C8B10CE05}"/>
              </a:ext>
            </a:extLst>
          </p:cNvPr>
          <p:cNvSpPr txBox="1"/>
          <p:nvPr/>
        </p:nvSpPr>
        <p:spPr>
          <a:xfrm>
            <a:off x="2099816" y="2564904"/>
            <a:ext cx="7891888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fontAlgn="base"/>
            <a:r>
              <a:rPr lang="fr-FR" sz="3600" dirty="0" err="1"/>
              <a:t>Derao</a:t>
            </a:r>
            <a:r>
              <a:rPr lang="fr-FR" sz="3600" dirty="0"/>
              <a:t> </a:t>
            </a:r>
            <a:r>
              <a:rPr lang="fr-FR" sz="3600" dirty="0" err="1"/>
              <a:t>Andriamanitra</a:t>
            </a:r>
            <a:r>
              <a:rPr lang="fr-FR" sz="3600" dirty="0"/>
              <a:t>, </a:t>
            </a:r>
          </a:p>
          <a:p>
            <a:pPr algn="ctr" fontAlgn="base"/>
            <a:r>
              <a:rPr lang="fr-FR" sz="3600" dirty="0"/>
              <a:t>Fa </a:t>
            </a:r>
            <a:r>
              <a:rPr lang="fr-FR" sz="3600" dirty="0" err="1"/>
              <a:t>Izy</a:t>
            </a:r>
            <a:r>
              <a:rPr lang="fr-FR" sz="3600" dirty="0"/>
              <a:t> </a:t>
            </a:r>
            <a:r>
              <a:rPr lang="fr-FR" sz="3600" dirty="0" err="1"/>
              <a:t>Loharanon-tsoa</a:t>
            </a:r>
            <a:r>
              <a:rPr lang="fr-FR" sz="3600" dirty="0"/>
              <a:t>, </a:t>
            </a:r>
          </a:p>
          <a:p>
            <a:pPr algn="ctr" fontAlgn="base"/>
            <a:r>
              <a:rPr lang="fr-FR" sz="3600" dirty="0" err="1"/>
              <a:t>Derao</a:t>
            </a:r>
            <a:r>
              <a:rPr lang="fr-FR" sz="3600" dirty="0"/>
              <a:t> </a:t>
            </a:r>
            <a:r>
              <a:rPr lang="fr-FR" sz="3600" dirty="0" err="1"/>
              <a:t>ny</a:t>
            </a:r>
            <a:r>
              <a:rPr lang="fr-FR" sz="3600" dirty="0"/>
              <a:t> </a:t>
            </a:r>
            <a:r>
              <a:rPr lang="fr-FR" sz="3600" dirty="0" err="1"/>
              <a:t>Tompo</a:t>
            </a:r>
            <a:r>
              <a:rPr lang="fr-FR" sz="3600" dirty="0"/>
              <a:t> </a:t>
            </a:r>
            <a:r>
              <a:rPr lang="fr-FR" sz="3600" dirty="0" err="1"/>
              <a:t>tokana</a:t>
            </a:r>
            <a:r>
              <a:rPr lang="fr-FR" sz="3600" dirty="0"/>
              <a:t>, </a:t>
            </a:r>
          </a:p>
          <a:p>
            <a:pPr algn="ctr" fontAlgn="base"/>
            <a:r>
              <a:rPr lang="fr-FR" sz="3600" dirty="0"/>
              <a:t>Ray, </a:t>
            </a:r>
            <a:r>
              <a:rPr lang="fr-FR" sz="3600" dirty="0" err="1"/>
              <a:t>Zanaka</a:t>
            </a:r>
            <a:r>
              <a:rPr lang="fr-FR" sz="3600" dirty="0"/>
              <a:t>, </a:t>
            </a:r>
            <a:r>
              <a:rPr lang="fr-FR" sz="3600" dirty="0" err="1"/>
              <a:t>Fanahy</a:t>
            </a:r>
            <a:r>
              <a:rPr lang="fr-FR" sz="3600" dirty="0"/>
              <a:t> </a:t>
            </a:r>
            <a:r>
              <a:rPr lang="fr-FR" sz="3600" dirty="0" err="1"/>
              <a:t>koa</a:t>
            </a:r>
            <a:endParaRPr lang="fr-FR" sz="3600" dirty="0"/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1A59A740-2A11-DAE3-093B-0D79CAE913F5}"/>
              </a:ext>
            </a:extLst>
          </p:cNvPr>
          <p:cNvSpPr txBox="1"/>
          <p:nvPr/>
        </p:nvSpPr>
        <p:spPr>
          <a:xfrm>
            <a:off x="1559496" y="332656"/>
            <a:ext cx="957706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t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600" b="1" dirty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Trebuchet MS"/>
              </a:rPr>
              <a:t>Chant </a:t>
            </a:r>
            <a:r>
              <a:rPr lang="fr-FR" sz="3200" b="1" dirty="0" smtClean="0">
                <a:sym typeface="Trebuchet MS"/>
              </a:rPr>
              <a:t>FFPM 347</a:t>
            </a:r>
            <a:endParaRPr lang="fr-FR" sz="3600" b="1" dirty="0"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0773575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1" name="Rectangle 1"/>
          <p:cNvSpPr>
            <a:spLocks noChangeArrowheads="1"/>
          </p:cNvSpPr>
          <p:nvPr/>
        </p:nvSpPr>
        <p:spPr bwMode="auto">
          <a:xfrm>
            <a:off x="1524000" y="1348800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6B582A29-A7C2-788D-284E-C2047C43E0EB}"/>
              </a:ext>
            </a:extLst>
          </p:cNvPr>
          <p:cNvSpPr txBox="1"/>
          <p:nvPr/>
        </p:nvSpPr>
        <p:spPr>
          <a:xfrm>
            <a:off x="3287688" y="2329550"/>
            <a:ext cx="5112568" cy="1413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4000" dirty="0" smtClean="0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FANIRAHANA</a:t>
            </a:r>
          </a:p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4000" b="1" i="1" dirty="0">
                <a:solidFill>
                  <a:srgbClr val="0000FF"/>
                </a:solidFill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tantia" panose="02030602050306030303" pitchFamily="18" charset="0"/>
                <a:sym typeface="Trebuchet MS"/>
              </a:rPr>
              <a:t>ENVOI</a:t>
            </a:r>
            <a:endParaRPr sz="4000" dirty="0">
              <a:solidFill>
                <a:srgbClr val="0000FF"/>
              </a:solidFill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  <a:reflection blurRad="6350" stA="55000" endA="300" endPos="45500" dir="5400000" sy="-100000" algn="bl" rotWithShape="0"/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76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1" name="Rectangle 1"/>
          <p:cNvSpPr>
            <a:spLocks noChangeArrowheads="1"/>
          </p:cNvSpPr>
          <p:nvPr/>
        </p:nvSpPr>
        <p:spPr bwMode="auto">
          <a:xfrm>
            <a:off x="1524000" y="1348800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0" y="1348800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1"/>
          <p:cNvSpPr txBox="1"/>
          <p:nvPr/>
        </p:nvSpPr>
        <p:spPr>
          <a:xfrm>
            <a:off x="335360" y="1628800"/>
            <a:ext cx="11665296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fr-FR" sz="2800" b="1" dirty="0"/>
              <a:t>Mpitarika</a:t>
            </a:r>
            <a:r>
              <a:rPr lang="fr-FR" sz="2800" dirty="0"/>
              <a:t>	: </a:t>
            </a:r>
            <a:r>
              <a:rPr lang="en-GB" sz="2800" dirty="0" err="1"/>
              <a:t>Voninahitra</a:t>
            </a:r>
            <a:r>
              <a:rPr lang="en-GB" sz="2800" dirty="0"/>
              <a:t> ho </a:t>
            </a:r>
            <a:r>
              <a:rPr lang="en-GB" sz="2800" dirty="0" err="1"/>
              <a:t>an’Andriamanitra</a:t>
            </a:r>
            <a:r>
              <a:rPr lang="en-GB" sz="2800" dirty="0"/>
              <a:t> Ray </a:t>
            </a:r>
            <a:r>
              <a:rPr lang="en-GB" sz="2800" dirty="0" err="1"/>
              <a:t>sy</a:t>
            </a:r>
            <a:r>
              <a:rPr lang="en-GB" sz="2800" dirty="0"/>
              <a:t> </a:t>
            </a:r>
            <a:r>
              <a:rPr lang="en-GB" sz="2800" dirty="0" err="1"/>
              <a:t>Zanaka</a:t>
            </a:r>
            <a:r>
              <a:rPr lang="en-GB" sz="2800" dirty="0"/>
              <a:t> </a:t>
            </a:r>
            <a:r>
              <a:rPr lang="en-GB" sz="2800" dirty="0" err="1"/>
              <a:t>ary</a:t>
            </a:r>
            <a:r>
              <a:rPr lang="en-GB" sz="2800" dirty="0"/>
              <a:t> </a:t>
            </a:r>
            <a:r>
              <a:rPr lang="en-GB" sz="2800" dirty="0" err="1"/>
              <a:t>Fanahy</a:t>
            </a:r>
            <a:r>
              <a:rPr lang="en-GB" sz="2800" dirty="0"/>
              <a:t> </a:t>
            </a:r>
            <a:r>
              <a:rPr lang="en-GB" sz="2800" dirty="0" err="1"/>
              <a:t>Masina</a:t>
            </a:r>
            <a:r>
              <a:rPr lang="en-GB" sz="2800" dirty="0"/>
              <a:t> </a:t>
            </a:r>
            <a:r>
              <a:rPr lang="en-GB" sz="2800" dirty="0" err="1"/>
              <a:t>izay</a:t>
            </a:r>
            <a:r>
              <a:rPr lang="en-GB" sz="2800" dirty="0"/>
              <a:t> </a:t>
            </a:r>
            <a:r>
              <a:rPr lang="en-GB" sz="2800" dirty="0" err="1"/>
              <a:t>hatramin’ny</a:t>
            </a:r>
            <a:r>
              <a:rPr lang="en-GB" sz="2800" dirty="0"/>
              <a:t> </a:t>
            </a:r>
            <a:r>
              <a:rPr lang="en-GB" sz="2800" dirty="0" err="1"/>
              <a:t>taloha</a:t>
            </a:r>
            <a:r>
              <a:rPr lang="en-GB" sz="2800" dirty="0"/>
              <a:t> </a:t>
            </a:r>
            <a:r>
              <a:rPr lang="en-GB" sz="2800" dirty="0" err="1"/>
              <a:t>indrindra</a:t>
            </a:r>
            <a:r>
              <a:rPr lang="en-GB" sz="2800" dirty="0"/>
              <a:t> ka ho </a:t>
            </a:r>
            <a:r>
              <a:rPr lang="en-GB" sz="2800" dirty="0" err="1"/>
              <a:t>mandrakizay</a:t>
            </a:r>
            <a:r>
              <a:rPr lang="en-GB" sz="2800" dirty="0"/>
              <a:t>. </a:t>
            </a:r>
            <a:r>
              <a:rPr lang="en-GB" sz="2800" dirty="0" err="1"/>
              <a:t>Amena</a:t>
            </a:r>
            <a:r>
              <a:rPr lang="en-GB" sz="2800" dirty="0"/>
              <a:t>.</a:t>
            </a:r>
            <a:endParaRPr lang="fr-FR" sz="2800" dirty="0"/>
          </a:p>
          <a:p>
            <a:r>
              <a:rPr lang="en-GB" sz="2800" dirty="0" err="1"/>
              <a:t>Mandehana</a:t>
            </a:r>
            <a:r>
              <a:rPr lang="en-GB" sz="2800" dirty="0"/>
              <a:t> </a:t>
            </a:r>
            <a:r>
              <a:rPr lang="en-GB" sz="2800" dirty="0" err="1"/>
              <a:t>amin’ny</a:t>
            </a:r>
            <a:r>
              <a:rPr lang="en-GB" sz="2800" dirty="0"/>
              <a:t> </a:t>
            </a:r>
            <a:r>
              <a:rPr lang="en-GB" sz="2800" dirty="0" err="1"/>
              <a:t>fiadanana</a:t>
            </a:r>
            <a:r>
              <a:rPr lang="en-GB" sz="2800" dirty="0"/>
              <a:t>, ka </a:t>
            </a:r>
            <a:r>
              <a:rPr lang="en-GB" sz="2800" dirty="0" err="1"/>
              <a:t>manompoa</a:t>
            </a:r>
            <a:r>
              <a:rPr lang="en-GB" sz="2800" dirty="0"/>
              <a:t> </a:t>
            </a:r>
            <a:r>
              <a:rPr lang="en-GB" sz="2800" dirty="0" err="1"/>
              <a:t>ny</a:t>
            </a:r>
            <a:r>
              <a:rPr lang="en-GB" sz="2800" dirty="0"/>
              <a:t> </a:t>
            </a:r>
            <a:r>
              <a:rPr lang="en-GB" sz="2800" dirty="0" err="1"/>
              <a:t>Tompo</a:t>
            </a:r>
            <a:r>
              <a:rPr lang="en-GB" sz="2800" dirty="0"/>
              <a:t> !</a:t>
            </a:r>
          </a:p>
          <a:p>
            <a:r>
              <a:rPr lang="en-GB" sz="2800" b="1" dirty="0" err="1"/>
              <a:t>Fiangonana</a:t>
            </a:r>
            <a:r>
              <a:rPr lang="en-GB" sz="2800" b="1" dirty="0"/>
              <a:t> :</a:t>
            </a:r>
            <a:r>
              <a:rPr lang="en-GB" sz="2800" dirty="0"/>
              <a:t> </a:t>
            </a:r>
            <a:r>
              <a:rPr lang="en-GB" sz="2800" b="1" dirty="0" err="1"/>
              <a:t>Isaorana</a:t>
            </a:r>
            <a:r>
              <a:rPr lang="en-GB" sz="2800" b="1" dirty="0"/>
              <a:t> </a:t>
            </a:r>
            <a:r>
              <a:rPr lang="en-GB" sz="2800" b="1" dirty="0" err="1"/>
              <a:t>anie</a:t>
            </a:r>
            <a:r>
              <a:rPr lang="en-GB" sz="2800" b="1" dirty="0"/>
              <a:t> </a:t>
            </a:r>
            <a:r>
              <a:rPr lang="en-GB" sz="2800" b="1" dirty="0" err="1"/>
              <a:t>Andriamanitra</a:t>
            </a:r>
            <a:r>
              <a:rPr lang="en-GB" sz="2800" b="1" dirty="0"/>
              <a:t> !</a:t>
            </a:r>
            <a:endParaRPr lang="fr-FR" sz="2800" dirty="0"/>
          </a:p>
          <a:p>
            <a:endParaRPr lang="fr-FR" sz="2800" dirty="0"/>
          </a:p>
        </p:txBody>
      </p:sp>
      <p:sp>
        <p:nvSpPr>
          <p:cNvPr id="17" name="Rectangle 11"/>
          <p:cNvSpPr txBox="1"/>
          <p:nvPr/>
        </p:nvSpPr>
        <p:spPr>
          <a:xfrm>
            <a:off x="428444" y="4269636"/>
            <a:ext cx="11475616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fr-FR" sz="2800" b="1" i="1" dirty="0">
                <a:solidFill>
                  <a:srgbClr val="0000FF"/>
                </a:solidFill>
              </a:rPr>
              <a:t>Officiant : </a:t>
            </a:r>
            <a:r>
              <a:rPr lang="fr-FR" sz="2800" i="1" dirty="0">
                <a:solidFill>
                  <a:srgbClr val="0000FF"/>
                </a:solidFill>
              </a:rPr>
              <a:t>Gloire soit à Dieu Père, Fils et Saint-Esprit comme au commencement et  d’éternité en éternité Amen.</a:t>
            </a:r>
          </a:p>
          <a:p>
            <a:r>
              <a:rPr lang="fr-FR" sz="2800" i="1" dirty="0">
                <a:solidFill>
                  <a:srgbClr val="0000FF"/>
                </a:solidFill>
              </a:rPr>
              <a:t>Allez dans la paix au service du Seigneur !</a:t>
            </a:r>
          </a:p>
          <a:p>
            <a:r>
              <a:rPr lang="fr-FR" sz="2800" b="1" i="1" dirty="0">
                <a:solidFill>
                  <a:srgbClr val="0000FF"/>
                </a:solidFill>
              </a:rPr>
              <a:t>Assemblée </a:t>
            </a:r>
            <a:r>
              <a:rPr lang="fr-FR" sz="2800" i="1" dirty="0">
                <a:solidFill>
                  <a:srgbClr val="0000FF"/>
                </a:solidFill>
              </a:rPr>
              <a:t>: </a:t>
            </a:r>
            <a:r>
              <a:rPr lang="fr-FR" sz="2800" b="1" i="1" dirty="0">
                <a:solidFill>
                  <a:srgbClr val="0000FF"/>
                </a:solidFill>
              </a:rPr>
              <a:t>Béni soit le nom de l’Éternel!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="" xmlns:a16="http://schemas.microsoft.com/office/drawing/2014/main" id="{FBDA14AA-AACC-28EA-556C-19B07A951A84}"/>
              </a:ext>
            </a:extLst>
          </p:cNvPr>
          <p:cNvSpPr txBox="1">
            <a:spLocks/>
          </p:cNvSpPr>
          <p:nvPr/>
        </p:nvSpPr>
        <p:spPr>
          <a:xfrm>
            <a:off x="1775718" y="134946"/>
            <a:ext cx="8640762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2344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6916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228850" marR="0" indent="-4000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686050" marR="0" indent="-4000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143250" marR="0" indent="-4000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600450" marR="0" indent="-4000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057650" marR="0" indent="-4000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en-GB" b="1">
                <a:solidFill>
                  <a:schemeClr val="tx1"/>
                </a:solidFill>
              </a:rPr>
              <a:t>HAFATRA SY TSODRANO</a:t>
            </a:r>
            <a:endParaRPr lang="fr-FR">
              <a:solidFill>
                <a:schemeClr val="tx1"/>
              </a:solidFill>
            </a:endParaRPr>
          </a:p>
          <a:p>
            <a:pPr marL="0" indent="0" algn="ctr" hangingPunct="1">
              <a:spcBef>
                <a:spcPts val="700"/>
              </a:spcBef>
              <a:buFontTx/>
              <a:buNone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3000" b="1" i="1">
                <a:solidFill>
                  <a:srgbClr val="0000FF"/>
                </a:solidFill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tantia" panose="02030602050306030303" pitchFamily="18" charset="0"/>
                <a:ea typeface="Trebuchet MS"/>
                <a:cs typeface="Trebuchet MS"/>
                <a:sym typeface="Trebuchet MS"/>
              </a:rPr>
              <a:t>Exhortation et bénédiction</a:t>
            </a:r>
            <a:endParaRPr lang="fr-FR" sz="3000" b="1" i="1" dirty="0">
              <a:solidFill>
                <a:srgbClr val="0000FF"/>
              </a:solidFill>
              <a:effectLst>
                <a:outerShdw blurRad="50800" dist="50800" dir="2700000" rotWithShape="0">
                  <a:srgbClr val="595959">
                    <a:alpha val="42000"/>
                  </a:srgbClr>
                </a:outerShdw>
                <a:reflection blurRad="6350" stA="55000" endA="300" endPos="45500" dir="5400000" sy="-100000" algn="bl" rotWithShape="0"/>
              </a:effectLst>
              <a:latin typeface="Constantia" panose="02030602050306030303" pitchFamily="18" charset="0"/>
              <a:ea typeface="Trebuchet MS"/>
              <a:cs typeface="Trebuchet MS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790837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6169" y="0"/>
            <a:ext cx="6297613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1" name="Rectangle 1"/>
          <p:cNvSpPr>
            <a:spLocks noChangeArrowheads="1"/>
          </p:cNvSpPr>
          <p:nvPr/>
        </p:nvSpPr>
        <p:spPr bwMode="auto">
          <a:xfrm>
            <a:off x="1524000" y="1348800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67408" y="1114291"/>
            <a:ext cx="554461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GB" sz="4400" b="1" dirty="0" err="1">
                <a:effectLst>
                  <a:reflection blurRad="6350" stA="55000" endA="300" endPos="45500" dir="5400000" sy="-100000" algn="bl" rotWithShape="0"/>
                </a:effectLst>
                <a:latin typeface="Book Antiqua" panose="02040602050305030304" pitchFamily="18" charset="0"/>
                <a:ea typeface="Cambria" panose="02040503050406030204" pitchFamily="18" charset="0"/>
              </a:rPr>
              <a:t>Feon</a:t>
            </a:r>
            <a:r>
              <a:rPr lang="en-GB" sz="4400" b="1" dirty="0">
                <a:effectLst>
                  <a:reflection blurRad="6350" stA="55000" endA="300" endPos="45500" dir="5400000" sy="-100000" algn="bl" rotWithShape="0"/>
                </a:effectLst>
                <a:latin typeface="Book Antiqua" panose="02040602050305030304" pitchFamily="18" charset="0"/>
                <a:ea typeface="Cambria" panose="02040503050406030204" pitchFamily="18" charset="0"/>
              </a:rPr>
              <a:t>-java-</a:t>
            </a:r>
            <a:r>
              <a:rPr lang="en-GB" sz="4400" b="1" dirty="0" err="1">
                <a:effectLst>
                  <a:reflection blurRad="6350" stA="55000" endA="300" endPos="45500" dir="5400000" sy="-100000" algn="bl" rotWithShape="0"/>
                </a:effectLst>
                <a:latin typeface="Book Antiqua" panose="02040602050305030304" pitchFamily="18" charset="0"/>
                <a:ea typeface="Cambria" panose="02040503050406030204" pitchFamily="18" charset="0"/>
              </a:rPr>
              <a:t>maneno</a:t>
            </a:r>
            <a:r>
              <a:rPr lang="en-GB" sz="4400" b="1" dirty="0">
                <a:effectLst>
                  <a:reflection blurRad="6350" stA="55000" endA="300" endPos="45500" dir="5400000" sy="-100000" algn="bl" rotWithShape="0"/>
                </a:effectLst>
                <a:latin typeface="Book Antiqua" panose="020406020503050303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effectLst>
                  <a:reflection blurRad="6350" stA="55000" endA="300" endPos="45500" dir="5400000" sy="-100000" algn="bl" rotWithShape="0"/>
                </a:effectLst>
                <a:latin typeface="Book Antiqua" panose="02040602050305030304" pitchFamily="18" charset="0"/>
                <a:ea typeface="Cambria" panose="02040503050406030204" pitchFamily="18" charset="0"/>
              </a:rPr>
              <a:t>firavana</a:t>
            </a:r>
            <a:endParaRPr lang="fr-FR" sz="4000" dirty="0">
              <a:effectLst>
                <a:reflection blurRad="6350" stA="55000" endA="300" endPos="45500" dir="5400000" sy="-100000" algn="bl" rotWithShape="0"/>
              </a:effectLst>
              <a:latin typeface="Book Antiqua" panose="020406020503050303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en-GB" sz="2800" b="1" i="1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Postlude</a:t>
            </a:r>
            <a:endParaRPr lang="fr-FR" sz="2800" b="1" i="1" dirty="0">
              <a:solidFill>
                <a:srgbClr val="0033CC"/>
              </a:solidFill>
              <a:effectLst>
                <a:reflection blurRad="6350" stA="55000" endA="300" endPos="45500" dir="5400000" sy="-100000" algn="bl" rotWithShape="0"/>
              </a:effectLst>
              <a:latin typeface="Constantia" pitchFamily="18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="" xmlns:a16="http://schemas.microsoft.com/office/drawing/2014/main" id="{834C110A-2BC7-414B-9AB6-3AF77FCF956B}"/>
              </a:ext>
            </a:extLst>
          </p:cNvPr>
          <p:cNvCxnSpPr/>
          <p:nvPr/>
        </p:nvCxnSpPr>
        <p:spPr>
          <a:xfrm>
            <a:off x="2783632" y="3284984"/>
            <a:ext cx="14401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8961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4000401" y="397115"/>
            <a:ext cx="419121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fr-FR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S</a:t>
            </a:r>
            <a:r>
              <a:rPr lang="fr-FR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alamo</a:t>
            </a:r>
            <a:r>
              <a:rPr lang="fr-FR" sz="3200" b="1" dirty="0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 33 /</a:t>
            </a:r>
            <a:r>
              <a:rPr lang="fr-FR" sz="32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Psaume 33</a:t>
            </a:r>
            <a:endParaRPr lang="fr-FR" sz="3200" b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4A1CC549-95E5-41DC-AE2C-90985F1C6FB4}"/>
              </a:ext>
            </a:extLst>
          </p:cNvPr>
          <p:cNvSpPr txBox="1"/>
          <p:nvPr/>
        </p:nvSpPr>
        <p:spPr>
          <a:xfrm>
            <a:off x="2423588" y="1353021"/>
            <a:ext cx="734481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endParaRPr sz="3200" i="1" dirty="0">
              <a:solidFill>
                <a:srgbClr val="0033CC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>
          <a:xfrm>
            <a:off x="6063813" y="973179"/>
            <a:ext cx="4392488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51FA44F0-654E-429F-A245-844ADB32E858}"/>
              </a:ext>
            </a:extLst>
          </p:cNvPr>
          <p:cNvCxnSpPr>
            <a:cxnSpLocks/>
          </p:cNvCxnSpPr>
          <p:nvPr/>
        </p:nvCxnSpPr>
        <p:spPr>
          <a:xfrm>
            <a:off x="1887349" y="973179"/>
            <a:ext cx="424847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D3D009A-F813-10C5-2E2C-A88F58F2C8F0}"/>
              </a:ext>
            </a:extLst>
          </p:cNvPr>
          <p:cNvSpPr txBox="1"/>
          <p:nvPr/>
        </p:nvSpPr>
        <p:spPr>
          <a:xfrm>
            <a:off x="519197" y="1196752"/>
            <a:ext cx="10905395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 i="1">
                <a:solidFill>
                  <a:schemeClr val="tx1"/>
                </a:solidFill>
              </a:defRPr>
            </a:lvl1pPr>
          </a:lstStyle>
          <a:p>
            <a:pPr algn="just"/>
            <a:r>
              <a:rPr lang="fr-FR" sz="2800" b="1" i="0" u="sng" dirty="0" err="1" smtClean="0"/>
              <a:t>Fiangonana</a:t>
            </a:r>
            <a:r>
              <a:rPr lang="fr-FR" sz="2800" b="1" i="0" u="sng" dirty="0" smtClean="0"/>
              <a:t> </a:t>
            </a:r>
            <a:r>
              <a:rPr lang="fr-FR" sz="2800" b="1" i="0" u="sng" dirty="0"/>
              <a:t>(and.4-9):</a:t>
            </a:r>
          </a:p>
          <a:p>
            <a:pPr algn="just"/>
            <a:r>
              <a:rPr lang="fr-FR" sz="2800" i="0" dirty="0"/>
              <a:t>Fa </a:t>
            </a:r>
            <a:r>
              <a:rPr lang="fr-FR" sz="2800" i="0" dirty="0" err="1"/>
              <a:t>mahitsy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tenin’ny</a:t>
            </a:r>
            <a:r>
              <a:rPr lang="fr-FR" sz="2800" i="0" dirty="0"/>
              <a:t> </a:t>
            </a:r>
            <a:r>
              <a:rPr lang="fr-FR" sz="2800" i="0" dirty="0" smtClean="0"/>
              <a:t>TOMPO ka </a:t>
            </a:r>
            <a:r>
              <a:rPr lang="fr-FR" sz="2800" i="0" dirty="0" err="1"/>
              <a:t>azo</a:t>
            </a:r>
            <a:r>
              <a:rPr lang="fr-FR" sz="2800" i="0" dirty="0"/>
              <a:t> </a:t>
            </a:r>
            <a:r>
              <a:rPr lang="fr-FR" sz="2800" i="0" dirty="0" err="1"/>
              <a:t>antoka</a:t>
            </a:r>
            <a:r>
              <a:rPr lang="fr-FR" sz="2800" i="0" dirty="0"/>
              <a:t> </a:t>
            </a:r>
            <a:r>
              <a:rPr lang="fr-FR" sz="2800" i="0" dirty="0" err="1"/>
              <a:t>avokoa</a:t>
            </a:r>
            <a:r>
              <a:rPr lang="fr-FR" sz="2800" i="0" dirty="0"/>
              <a:t> </a:t>
            </a:r>
            <a:r>
              <a:rPr lang="fr-FR" sz="2800" i="0" dirty="0" err="1"/>
              <a:t>izay</a:t>
            </a:r>
            <a:r>
              <a:rPr lang="fr-FR" sz="2800" i="0" dirty="0"/>
              <a:t> </a:t>
            </a:r>
            <a:r>
              <a:rPr lang="fr-FR" sz="2800" i="0" dirty="0" err="1" smtClean="0"/>
              <a:t>ataony</a:t>
            </a:r>
            <a:r>
              <a:rPr lang="fr-FR" sz="2800" i="0" dirty="0" smtClean="0"/>
              <a:t>. </a:t>
            </a:r>
            <a:r>
              <a:rPr lang="fr-FR" sz="2800" i="0" dirty="0" err="1" smtClean="0"/>
              <a:t>Ny</a:t>
            </a:r>
            <a:r>
              <a:rPr lang="fr-FR" sz="2800" i="0" dirty="0" smtClean="0"/>
              <a:t> </a:t>
            </a:r>
            <a:r>
              <a:rPr lang="fr-FR" sz="2800" i="0" dirty="0" err="1"/>
              <a:t>rariny</a:t>
            </a:r>
            <a:r>
              <a:rPr lang="fr-FR" sz="2800" i="0" dirty="0"/>
              <a:t> </a:t>
            </a:r>
            <a:r>
              <a:rPr lang="fr-FR" sz="2800" i="0" dirty="0" err="1"/>
              <a:t>sy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hitsiny</a:t>
            </a:r>
            <a:r>
              <a:rPr lang="fr-FR" sz="2800" i="0" dirty="0"/>
              <a:t> </a:t>
            </a:r>
            <a:r>
              <a:rPr lang="fr-FR" sz="2800" i="0" dirty="0" err="1" smtClean="0"/>
              <a:t>lalainy</a:t>
            </a:r>
            <a:r>
              <a:rPr lang="fr-FR" sz="2800" i="0" dirty="0" smtClean="0"/>
              <a:t>; </a:t>
            </a:r>
            <a:r>
              <a:rPr lang="fr-FR" sz="2800" i="0" dirty="0" err="1" smtClean="0"/>
              <a:t>ny</a:t>
            </a:r>
            <a:r>
              <a:rPr lang="fr-FR" sz="2800" i="0" dirty="0" smtClean="0"/>
              <a:t> </a:t>
            </a:r>
            <a:r>
              <a:rPr lang="fr-FR" sz="2800" i="0" dirty="0" err="1"/>
              <a:t>fitiavany</a:t>
            </a:r>
            <a:r>
              <a:rPr lang="fr-FR" sz="2800" i="0" dirty="0"/>
              <a:t> </a:t>
            </a:r>
            <a:r>
              <a:rPr lang="fr-FR" sz="2800" i="0" dirty="0" err="1"/>
              <a:t>manenika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tany</a:t>
            </a:r>
            <a:r>
              <a:rPr lang="fr-FR" sz="2800" i="0" dirty="0"/>
              <a:t>.</a:t>
            </a:r>
          </a:p>
          <a:p>
            <a:pPr algn="just"/>
            <a:r>
              <a:rPr lang="fr-FR" sz="2800" i="0" dirty="0" err="1"/>
              <a:t>Nandidy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TOMPO, dia </a:t>
            </a:r>
            <a:r>
              <a:rPr lang="fr-FR" sz="2800" i="0" dirty="0" err="1"/>
              <a:t>vita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 smtClean="0"/>
              <a:t>lanitra</a:t>
            </a:r>
            <a:r>
              <a:rPr lang="fr-FR" sz="2800" i="0" dirty="0" smtClean="0"/>
              <a:t>; </a:t>
            </a:r>
            <a:r>
              <a:rPr lang="fr-FR" sz="2800" i="0" dirty="0" err="1" smtClean="0"/>
              <a:t>niteny</a:t>
            </a:r>
            <a:r>
              <a:rPr lang="fr-FR" sz="2800" i="0" dirty="0" smtClean="0"/>
              <a:t> </a:t>
            </a:r>
            <a:r>
              <a:rPr lang="fr-FR" sz="2800" i="0" dirty="0" err="1"/>
              <a:t>Izy</a:t>
            </a:r>
            <a:r>
              <a:rPr lang="fr-FR" sz="2800" i="0" dirty="0"/>
              <a:t>, dia </a:t>
            </a:r>
            <a:r>
              <a:rPr lang="fr-FR" sz="2800" i="0" dirty="0" err="1"/>
              <a:t>ary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planeta</a:t>
            </a:r>
            <a:r>
              <a:rPr lang="fr-FR" sz="2800" i="0" dirty="0"/>
              <a:t> </a:t>
            </a:r>
            <a:r>
              <a:rPr lang="fr-FR" sz="2800" i="0" dirty="0" err="1"/>
              <a:t>sy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 smtClean="0"/>
              <a:t>kintana</a:t>
            </a:r>
            <a:r>
              <a:rPr lang="fr-FR" sz="2800" i="0" dirty="0" smtClean="0"/>
              <a:t>. </a:t>
            </a:r>
            <a:r>
              <a:rPr lang="fr-FR" sz="2800" i="0" dirty="0" err="1" smtClean="0"/>
              <a:t>Angoniny</a:t>
            </a:r>
            <a:r>
              <a:rPr lang="fr-FR" sz="2800" i="0" dirty="0" smtClean="0"/>
              <a:t> </a:t>
            </a:r>
            <a:r>
              <a:rPr lang="fr-FR" sz="2800" i="0" dirty="0" err="1"/>
              <a:t>sy</a:t>
            </a:r>
            <a:r>
              <a:rPr lang="fr-FR" sz="2800" i="0" dirty="0"/>
              <a:t> </a:t>
            </a:r>
            <a:r>
              <a:rPr lang="fr-FR" sz="2800" i="0" dirty="0" err="1"/>
              <a:t>fefeny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rano</a:t>
            </a:r>
            <a:r>
              <a:rPr lang="fr-FR" sz="2800" i="0" dirty="0"/>
              <a:t> </a:t>
            </a:r>
            <a:r>
              <a:rPr lang="fr-FR" sz="2800" i="0" dirty="0" smtClean="0"/>
              <a:t>an-</a:t>
            </a:r>
            <a:r>
              <a:rPr lang="fr-FR" sz="2800" i="0" dirty="0" err="1" smtClean="0"/>
              <a:t>dranomasina</a:t>
            </a:r>
            <a:r>
              <a:rPr lang="fr-FR" sz="2800" i="0" dirty="0" smtClean="0"/>
              <a:t> </a:t>
            </a:r>
            <a:r>
              <a:rPr lang="fr-FR" sz="2800" i="0" dirty="0" err="1" smtClean="0"/>
              <a:t>ataony</a:t>
            </a:r>
            <a:r>
              <a:rPr lang="fr-FR" sz="2800" i="0" dirty="0" smtClean="0"/>
              <a:t> </a:t>
            </a:r>
            <a:r>
              <a:rPr lang="fr-FR" sz="2800" i="0" dirty="0" err="1"/>
              <a:t>am-pitahirizana</a:t>
            </a:r>
            <a:r>
              <a:rPr lang="fr-FR" sz="2800" i="0" dirty="0"/>
              <a:t> </a:t>
            </a:r>
            <a:r>
              <a:rPr lang="fr-FR" sz="2800" i="0" dirty="0" err="1"/>
              <a:t>azy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rano</a:t>
            </a:r>
            <a:r>
              <a:rPr lang="fr-FR" sz="2800" i="0" dirty="0"/>
              <a:t> </a:t>
            </a:r>
            <a:r>
              <a:rPr lang="fr-FR" sz="2800" i="0" dirty="0" err="1" smtClean="0"/>
              <a:t>lalimbe</a:t>
            </a:r>
            <a:r>
              <a:rPr lang="fr-FR" sz="2800" i="0" dirty="0" smtClean="0"/>
              <a:t>. </a:t>
            </a:r>
            <a:r>
              <a:rPr lang="fr-FR" sz="2800" i="0" dirty="0" err="1" smtClean="0"/>
              <a:t>Hatahotra</a:t>
            </a:r>
            <a:r>
              <a:rPr lang="fr-FR" sz="2800" i="0" dirty="0" smtClean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TOMPO </a:t>
            </a:r>
            <a:r>
              <a:rPr lang="fr-FR" sz="2800" i="0" dirty="0" err="1"/>
              <a:t>anie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tany</a:t>
            </a:r>
            <a:r>
              <a:rPr lang="fr-FR" sz="2800" i="0" dirty="0"/>
              <a:t> </a:t>
            </a:r>
            <a:r>
              <a:rPr lang="fr-FR" sz="2800" i="0" dirty="0" err="1" smtClean="0"/>
              <a:t>tontolo</a:t>
            </a:r>
            <a:r>
              <a:rPr lang="fr-FR" sz="2800" i="0" dirty="0" smtClean="0"/>
              <a:t>; </a:t>
            </a:r>
            <a:r>
              <a:rPr lang="fr-FR" sz="2800" i="0" dirty="0" err="1" smtClean="0"/>
              <a:t>hangovitra</a:t>
            </a:r>
            <a:r>
              <a:rPr lang="fr-FR" sz="2800" i="0" dirty="0" smtClean="0"/>
              <a:t> </a:t>
            </a:r>
            <a:r>
              <a:rPr lang="fr-FR" sz="2800" i="0" dirty="0" err="1"/>
              <a:t>eo</a:t>
            </a:r>
            <a:r>
              <a:rPr lang="fr-FR" sz="2800" i="0" dirty="0"/>
              <a:t> </a:t>
            </a:r>
            <a:r>
              <a:rPr lang="fr-FR" sz="2800" i="0" dirty="0" err="1"/>
              <a:t>anatrehany</a:t>
            </a:r>
            <a:r>
              <a:rPr lang="fr-FR" sz="2800" i="0" dirty="0"/>
              <a:t> </a:t>
            </a:r>
            <a:r>
              <a:rPr lang="fr-FR" sz="2800" i="0" dirty="0" err="1" smtClean="0"/>
              <a:t>anie</a:t>
            </a:r>
            <a:r>
              <a:rPr lang="fr-FR" sz="2800" i="0" dirty="0" smtClean="0"/>
              <a:t> </a:t>
            </a:r>
            <a:r>
              <a:rPr lang="fr-FR" sz="2800" i="0" dirty="0" err="1" smtClean="0"/>
              <a:t>ny</a:t>
            </a:r>
            <a:r>
              <a:rPr lang="fr-FR" sz="2800" i="0" dirty="0" smtClean="0"/>
              <a:t> </a:t>
            </a:r>
            <a:r>
              <a:rPr lang="fr-FR" sz="2800" i="0" dirty="0" err="1"/>
              <a:t>mponina</a:t>
            </a:r>
            <a:r>
              <a:rPr lang="fr-FR" sz="2800" i="0" dirty="0"/>
              <a:t> </a:t>
            </a:r>
            <a:r>
              <a:rPr lang="fr-FR" sz="2800" i="0" dirty="0" err="1"/>
              <a:t>rehetra</a:t>
            </a:r>
            <a:r>
              <a:rPr lang="fr-FR" sz="2800" i="0" dirty="0"/>
              <a:t> </a:t>
            </a:r>
            <a:r>
              <a:rPr lang="fr-FR" sz="2800" i="0" dirty="0" err="1"/>
              <a:t>ao</a:t>
            </a:r>
            <a:r>
              <a:rPr lang="fr-FR" sz="2800" i="0" dirty="0"/>
              <a:t> </a:t>
            </a:r>
            <a:r>
              <a:rPr lang="fr-FR" sz="2800" i="0" dirty="0" err="1"/>
              <a:t>aminy</a:t>
            </a:r>
            <a:r>
              <a:rPr lang="fr-FR" sz="2800" i="0" dirty="0"/>
              <a:t>!</a:t>
            </a:r>
          </a:p>
          <a:p>
            <a:pPr algn="just"/>
            <a:r>
              <a:rPr lang="fr-FR" sz="2800" i="0" dirty="0"/>
              <a:t>Fa </a:t>
            </a:r>
            <a:r>
              <a:rPr lang="fr-FR" sz="2800" i="0" dirty="0" err="1"/>
              <a:t>niteny</a:t>
            </a:r>
            <a:r>
              <a:rPr lang="fr-FR" sz="2800" i="0" dirty="0"/>
              <a:t> </a:t>
            </a:r>
            <a:r>
              <a:rPr lang="fr-FR" sz="2800" i="0" dirty="0" err="1"/>
              <a:t>Izy</a:t>
            </a:r>
            <a:r>
              <a:rPr lang="fr-FR" sz="2800" i="0" dirty="0"/>
              <a:t>, dia </a:t>
            </a:r>
            <a:r>
              <a:rPr lang="fr-FR" sz="2800" i="0" dirty="0" err="1"/>
              <a:t>tonga</a:t>
            </a:r>
            <a:r>
              <a:rPr lang="fr-FR" sz="2800" i="0" dirty="0"/>
              <a:t> </a:t>
            </a:r>
            <a:r>
              <a:rPr lang="fr-FR" sz="2800" i="0" dirty="0" err="1"/>
              <a:t>izay</a:t>
            </a:r>
            <a:r>
              <a:rPr lang="fr-FR" sz="2800" i="0" dirty="0"/>
              <a:t> </a:t>
            </a:r>
            <a:r>
              <a:rPr lang="fr-FR" sz="2800" i="0" dirty="0" err="1" smtClean="0"/>
              <a:t>voalazany</a:t>
            </a:r>
            <a:r>
              <a:rPr lang="fr-FR" sz="2800" i="0" dirty="0" smtClean="0"/>
              <a:t>; </a:t>
            </a:r>
            <a:r>
              <a:rPr lang="fr-FR" sz="2800" i="0" dirty="0" err="1" smtClean="0"/>
              <a:t>nandidy</a:t>
            </a:r>
            <a:r>
              <a:rPr lang="fr-FR" sz="2800" i="0" dirty="0" smtClean="0"/>
              <a:t> </a:t>
            </a:r>
            <a:r>
              <a:rPr lang="fr-FR" sz="2800" i="0" dirty="0" err="1"/>
              <a:t>Izy</a:t>
            </a:r>
            <a:r>
              <a:rPr lang="fr-FR" sz="2800" i="0" dirty="0"/>
              <a:t>, dia </a:t>
            </a:r>
            <a:r>
              <a:rPr lang="fr-FR" sz="2800" i="0" dirty="0" err="1"/>
              <a:t>nisy</a:t>
            </a:r>
            <a:r>
              <a:rPr lang="fr-FR" sz="2800" i="0" dirty="0"/>
              <a:t> </a:t>
            </a:r>
            <a:r>
              <a:rPr lang="fr-FR" sz="2800" i="0" dirty="0" err="1"/>
              <a:t>avy</a:t>
            </a:r>
            <a:r>
              <a:rPr lang="fr-FR" sz="2800" i="0" dirty="0"/>
              <a:t> </a:t>
            </a:r>
            <a:r>
              <a:rPr lang="fr-FR" sz="2800" i="0" dirty="0" err="1"/>
              <a:t>hatrany</a:t>
            </a:r>
            <a:r>
              <a:rPr lang="fr-FR" sz="2800" i="0" dirty="0"/>
              <a:t> </a:t>
            </a:r>
            <a:r>
              <a:rPr lang="fr-FR" sz="2800" i="0" dirty="0" err="1"/>
              <a:t>ireny</a:t>
            </a:r>
            <a:r>
              <a:rPr lang="fr-FR" sz="2800" i="0" dirty="0"/>
              <a:t>.</a:t>
            </a:r>
            <a:endParaRPr lang="fr-FR" sz="2800" i="0" dirty="0" smtClean="0"/>
          </a:p>
        </p:txBody>
      </p:sp>
    </p:spTree>
    <p:extLst>
      <p:ext uri="{BB962C8B-B14F-4D97-AF65-F5344CB8AC3E}">
        <p14:creationId xmlns:p14="http://schemas.microsoft.com/office/powerpoint/2010/main" val="36726544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631504" y="0"/>
            <a:ext cx="1476424" cy="1440160"/>
            <a:chOff x="107504" y="0"/>
            <a:chExt cx="1476424" cy="1440160"/>
          </a:xfrm>
          <a:noFill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7504" y="0"/>
              <a:ext cx="468312" cy="1412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15616" y="0"/>
              <a:ext cx="468312" cy="1440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hangingPunct="1">
                <a:defRPr/>
              </a:pPr>
              <a:endParaRPr lang="fr-FR" altLang="fr-FR" dirty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4000401" y="397115"/>
            <a:ext cx="419121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fr-FR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S</a:t>
            </a:r>
            <a:r>
              <a:rPr lang="fr-FR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alamo</a:t>
            </a:r>
            <a:r>
              <a:rPr lang="fr-FR" sz="3200" b="1" dirty="0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 33 /</a:t>
            </a:r>
            <a:r>
              <a:rPr lang="fr-FR" sz="32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Psaume 33</a:t>
            </a:r>
            <a:endParaRPr lang="fr-FR" sz="3200" b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4A1CC549-95E5-41DC-AE2C-90985F1C6FB4}"/>
              </a:ext>
            </a:extLst>
          </p:cNvPr>
          <p:cNvSpPr txBox="1"/>
          <p:nvPr/>
        </p:nvSpPr>
        <p:spPr>
          <a:xfrm>
            <a:off x="2423588" y="1353021"/>
            <a:ext cx="734481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algn="ctr">
              <a:spcBef>
                <a:spcPts val="700"/>
              </a:spcBef>
              <a:buSzPct val="100000"/>
              <a:defRPr sz="3200" b="1">
                <a:effectLst>
                  <a:outerShdw blurRad="50800" dist="50800" dir="2700000" rotWithShape="0">
                    <a:srgbClr val="595959">
                      <a:alpha val="42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endParaRPr sz="3200" i="1" dirty="0">
              <a:solidFill>
                <a:srgbClr val="0033CC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>
          <a:xfrm>
            <a:off x="6063813" y="973179"/>
            <a:ext cx="4392488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51FA44F0-654E-429F-A245-844ADB32E858}"/>
              </a:ext>
            </a:extLst>
          </p:cNvPr>
          <p:cNvCxnSpPr>
            <a:cxnSpLocks/>
          </p:cNvCxnSpPr>
          <p:nvPr/>
        </p:nvCxnSpPr>
        <p:spPr>
          <a:xfrm>
            <a:off x="1887349" y="973179"/>
            <a:ext cx="424847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D3D009A-F813-10C5-2E2C-A88F58F2C8F0}"/>
              </a:ext>
            </a:extLst>
          </p:cNvPr>
          <p:cNvSpPr txBox="1"/>
          <p:nvPr/>
        </p:nvSpPr>
        <p:spPr>
          <a:xfrm>
            <a:off x="519197" y="1196752"/>
            <a:ext cx="10905395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 i="1">
                <a:solidFill>
                  <a:schemeClr val="tx1"/>
                </a:solidFill>
              </a:defRPr>
            </a:lvl1pPr>
          </a:lstStyle>
          <a:p>
            <a:pPr algn="just"/>
            <a:r>
              <a:rPr lang="fr-FR" sz="2800" b="1" i="0" u="sng" dirty="0" err="1"/>
              <a:t>Mpitarika</a:t>
            </a:r>
            <a:r>
              <a:rPr lang="fr-FR" sz="2800" b="1" i="0" u="sng" dirty="0"/>
              <a:t> </a:t>
            </a:r>
            <a:r>
              <a:rPr lang="fr-FR" sz="2800" b="1" i="0" u="sng" dirty="0" smtClean="0"/>
              <a:t>(and.</a:t>
            </a:r>
            <a:r>
              <a:rPr lang="pt-PT" sz="2800" b="1" dirty="0"/>
              <a:t> 10-12</a:t>
            </a:r>
            <a:r>
              <a:rPr lang="fr-FR" sz="2800" b="1" i="0" u="sng" dirty="0" smtClean="0"/>
              <a:t>):</a:t>
            </a:r>
            <a:endParaRPr lang="fr-FR" sz="2800" b="1" i="0" u="sng" dirty="0"/>
          </a:p>
          <a:p>
            <a:pPr algn="just"/>
            <a:r>
              <a:rPr lang="fr-FR" sz="2800" i="0" dirty="0" err="1"/>
              <a:t>Ny</a:t>
            </a:r>
            <a:r>
              <a:rPr lang="fr-FR" sz="2800" i="0" dirty="0"/>
              <a:t> TOMPO </a:t>
            </a:r>
            <a:r>
              <a:rPr lang="fr-FR" sz="2800" i="0" dirty="0" err="1"/>
              <a:t>maharava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fikasan’ny</a:t>
            </a:r>
            <a:r>
              <a:rPr lang="fr-FR" sz="2800" i="0" dirty="0"/>
              <a:t> </a:t>
            </a:r>
            <a:r>
              <a:rPr lang="fr-FR" sz="2800" i="0" dirty="0" err="1" smtClean="0"/>
              <a:t>firenena</a:t>
            </a:r>
            <a:r>
              <a:rPr lang="fr-FR" sz="2800" i="0" dirty="0" smtClean="0"/>
              <a:t> </a:t>
            </a:r>
            <a:r>
              <a:rPr lang="fr-FR" sz="2800" i="0" dirty="0" err="1" smtClean="0"/>
              <a:t>ary</a:t>
            </a:r>
            <a:r>
              <a:rPr lang="fr-FR" sz="2800" i="0" dirty="0" smtClean="0"/>
              <a:t> </a:t>
            </a:r>
            <a:r>
              <a:rPr lang="fr-FR" sz="2800" i="0" dirty="0" err="1"/>
              <a:t>mahasakana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hevitry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 smtClean="0"/>
              <a:t>vahoaka</a:t>
            </a:r>
            <a:r>
              <a:rPr lang="fr-FR" sz="2800" i="0" dirty="0" smtClean="0"/>
              <a:t>; fa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fikasan’ny</a:t>
            </a:r>
            <a:r>
              <a:rPr lang="fr-FR" sz="2800" i="0" dirty="0"/>
              <a:t> TOMPO no </a:t>
            </a:r>
            <a:r>
              <a:rPr lang="fr-FR" sz="2800" i="0" dirty="0" err="1"/>
              <a:t>maharitra</a:t>
            </a:r>
            <a:r>
              <a:rPr lang="fr-FR" sz="2800" i="0" dirty="0"/>
              <a:t> </a:t>
            </a:r>
            <a:r>
              <a:rPr lang="fr-FR" sz="2800" i="0" dirty="0" err="1" smtClean="0"/>
              <a:t>mandrakizay</a:t>
            </a:r>
            <a:r>
              <a:rPr lang="fr-FR" sz="2800" i="0" dirty="0" smtClean="0"/>
              <a:t>, </a:t>
            </a:r>
            <a:r>
              <a:rPr lang="fr-FR" sz="2800" i="0" dirty="0" err="1" smtClean="0"/>
              <a:t>ny</a:t>
            </a:r>
            <a:r>
              <a:rPr lang="fr-FR" sz="2800" i="0" dirty="0" smtClean="0"/>
              <a:t> </a:t>
            </a:r>
            <a:r>
              <a:rPr lang="fr-FR" sz="2800" i="0" dirty="0" err="1"/>
              <a:t>hevitry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fony</a:t>
            </a:r>
            <a:r>
              <a:rPr lang="fr-FR" sz="2800" i="0" dirty="0"/>
              <a:t> </a:t>
            </a:r>
            <a:r>
              <a:rPr lang="fr-FR" sz="2800" i="0" dirty="0" err="1"/>
              <a:t>manerana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/>
              <a:t>taranaka</a:t>
            </a:r>
            <a:r>
              <a:rPr lang="fr-FR" sz="2800" i="0" dirty="0"/>
              <a:t> </a:t>
            </a:r>
            <a:r>
              <a:rPr lang="fr-FR" sz="2800" i="0" dirty="0" err="1"/>
              <a:t>mifandimby</a:t>
            </a:r>
            <a:r>
              <a:rPr lang="fr-FR" sz="2800" i="0" dirty="0"/>
              <a:t>.</a:t>
            </a:r>
          </a:p>
          <a:p>
            <a:pPr algn="just"/>
            <a:r>
              <a:rPr lang="fr-FR" sz="2800" i="0" dirty="0" err="1"/>
              <a:t>Sambatra</a:t>
            </a:r>
            <a:r>
              <a:rPr lang="fr-FR" sz="2800" i="0" dirty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 smtClean="0"/>
              <a:t>firenena</a:t>
            </a:r>
            <a:r>
              <a:rPr lang="fr-FR" sz="2800" i="0" dirty="0" smtClean="0"/>
              <a:t> </a:t>
            </a:r>
            <a:r>
              <a:rPr lang="fr-FR" sz="2800" i="0" dirty="0" err="1" smtClean="0"/>
              <a:t>manana</a:t>
            </a:r>
            <a:r>
              <a:rPr lang="fr-FR" sz="2800" i="0" dirty="0" smtClean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TOMPO ho </a:t>
            </a:r>
            <a:r>
              <a:rPr lang="fr-FR" sz="2800" i="0" dirty="0" err="1" smtClean="0"/>
              <a:t>Andriamanitra</a:t>
            </a:r>
            <a:r>
              <a:rPr lang="fr-FR" sz="2800" i="0" dirty="0" smtClean="0"/>
              <a:t>; </a:t>
            </a:r>
            <a:r>
              <a:rPr lang="fr-FR" sz="2800" i="0" dirty="0" err="1" smtClean="0"/>
              <a:t>sambatra</a:t>
            </a:r>
            <a:r>
              <a:rPr lang="fr-FR" sz="2800" i="0" dirty="0" smtClean="0"/>
              <a:t> </a:t>
            </a:r>
            <a:r>
              <a:rPr lang="fr-FR" sz="2800" i="0" dirty="0" err="1"/>
              <a:t>ny</a:t>
            </a:r>
            <a:r>
              <a:rPr lang="fr-FR" sz="2800" i="0" dirty="0"/>
              <a:t> </a:t>
            </a:r>
            <a:r>
              <a:rPr lang="fr-FR" sz="2800" i="0" dirty="0" err="1" smtClean="0"/>
              <a:t>vahoaka</a:t>
            </a:r>
            <a:r>
              <a:rPr lang="fr-FR" sz="2800" i="0" dirty="0" smtClean="0"/>
              <a:t> </a:t>
            </a:r>
            <a:r>
              <a:rPr lang="fr-FR" sz="2800" i="0" dirty="0" err="1" smtClean="0"/>
              <a:t>nofidiny</a:t>
            </a:r>
            <a:r>
              <a:rPr lang="fr-FR" sz="2800" i="0" dirty="0" smtClean="0"/>
              <a:t> </a:t>
            </a:r>
            <a:r>
              <a:rPr lang="fr-FR" sz="2800" i="0" dirty="0" err="1"/>
              <a:t>mba</a:t>
            </a:r>
            <a:r>
              <a:rPr lang="fr-FR" sz="2800" i="0" dirty="0"/>
              <a:t> ho </a:t>
            </a:r>
            <a:r>
              <a:rPr lang="fr-FR" sz="2800" i="0" dirty="0" err="1"/>
              <a:t>Azy</a:t>
            </a:r>
            <a:r>
              <a:rPr lang="fr-FR" sz="2800" i="0" dirty="0"/>
              <a:t> </a:t>
            </a:r>
            <a:r>
              <a:rPr lang="fr-FR" sz="2800" i="0" dirty="0" err="1"/>
              <a:t>manokana</a:t>
            </a:r>
            <a:r>
              <a:rPr lang="fr-FR" sz="2800" i="0" dirty="0"/>
              <a:t>.</a:t>
            </a:r>
            <a:endParaRPr lang="fr-FR" sz="2800" i="0" dirty="0" smtClean="0"/>
          </a:p>
        </p:txBody>
      </p:sp>
    </p:spTree>
    <p:extLst>
      <p:ext uri="{BB962C8B-B14F-4D97-AF65-F5344CB8AC3E}">
        <p14:creationId xmlns:p14="http://schemas.microsoft.com/office/powerpoint/2010/main" val="33811748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2_Modèle de conception - Multitude de fichiers">
  <a:themeElements>
    <a:clrScheme name="2_Modèle de conception - Multitude de fichier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_Modèle de conception - Multitude de fichier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Modèle de conception - Multitude de fichiers">
  <a:themeElements>
    <a:clrScheme name="2_Modèle de conception - Multitude de fichier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2_Modèle de conception - Multitude de fichiers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2_Modèle de conception - Multitude de fichier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24622</TotalTime>
  <Words>2726</Words>
  <Application>Microsoft Office PowerPoint</Application>
  <PresentationFormat>Grand écran</PresentationFormat>
  <Paragraphs>401</Paragraphs>
  <Slides>73</Slides>
  <Notes>57</Notes>
  <HiddenSlides>1</HiddenSlides>
  <MMClips>0</MMClips>
  <ScaleCrop>false</ScaleCrop>
  <HeadingPairs>
    <vt:vector size="6" baseType="variant">
      <vt:variant>
        <vt:lpstr>Polices utilisées</vt:lpstr>
      </vt:variant>
      <vt:variant>
        <vt:i4>20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73</vt:i4>
      </vt:variant>
    </vt:vector>
  </HeadingPairs>
  <TitlesOfParts>
    <vt:vector size="94" baseType="lpstr">
      <vt:lpstr>Arial Unicode MS</vt:lpstr>
      <vt:lpstr>ＭＳ Ｐゴシック</vt:lpstr>
      <vt:lpstr>ＭＳ Ｐゴシック</vt:lpstr>
      <vt:lpstr>Arial</vt:lpstr>
      <vt:lpstr>Arial Black</vt:lpstr>
      <vt:lpstr>Arial Narrow</vt:lpstr>
      <vt:lpstr>Arial Rounded MT Bold</vt:lpstr>
      <vt:lpstr>Berlin Sans FB</vt:lpstr>
      <vt:lpstr>Book Antiqua</vt:lpstr>
      <vt:lpstr>Calibri</vt:lpstr>
      <vt:lpstr>Cambria</vt:lpstr>
      <vt:lpstr>Cataneo BT</vt:lpstr>
      <vt:lpstr>Century Schoolbook</vt:lpstr>
      <vt:lpstr>Constantia</vt:lpstr>
      <vt:lpstr>Edwardian Script ITC</vt:lpstr>
      <vt:lpstr>Georgia</vt:lpstr>
      <vt:lpstr>Helvetica</vt:lpstr>
      <vt:lpstr>Noto Serif</vt:lpstr>
      <vt:lpstr>Times New Roman</vt:lpstr>
      <vt:lpstr>Trebuchet MS</vt:lpstr>
      <vt:lpstr>2_Modèle de conception - Multitude de fichiers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mahalisoa RABE</dc:creator>
  <cp:lastModifiedBy>Compte Microsoft</cp:lastModifiedBy>
  <cp:revision>1931</cp:revision>
  <cp:lastPrinted>2020-11-15T00:58:57Z</cp:lastPrinted>
  <dcterms:modified xsi:type="dcterms:W3CDTF">2023-04-20T20:54:35Z</dcterms:modified>
</cp:coreProperties>
</file>