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handoutMasterIdLst>
    <p:handoutMasterId r:id="rId48"/>
  </p:handoutMasterIdLst>
  <p:sldIdLst>
    <p:sldId id="1342" r:id="rId2"/>
    <p:sldId id="353" r:id="rId3"/>
    <p:sldId id="351" r:id="rId4"/>
    <p:sldId id="1472" r:id="rId5"/>
    <p:sldId id="355" r:id="rId6"/>
    <p:sldId id="532" r:id="rId7"/>
    <p:sldId id="357" r:id="rId8"/>
    <p:sldId id="359" r:id="rId9"/>
    <p:sldId id="540" r:id="rId10"/>
    <p:sldId id="714" r:id="rId11"/>
    <p:sldId id="363" r:id="rId12"/>
    <p:sldId id="1652" r:id="rId13"/>
    <p:sldId id="365" r:id="rId14"/>
    <p:sldId id="960" r:id="rId15"/>
    <p:sldId id="1645" r:id="rId16"/>
    <p:sldId id="449" r:id="rId17"/>
    <p:sldId id="1655" r:id="rId18"/>
    <p:sldId id="1155" r:id="rId19"/>
    <p:sldId id="1653" r:id="rId20"/>
    <p:sldId id="374" r:id="rId21"/>
    <p:sldId id="768" r:id="rId22"/>
    <p:sldId id="619" r:id="rId23"/>
    <p:sldId id="735" r:id="rId24"/>
    <p:sldId id="382" r:id="rId25"/>
    <p:sldId id="383" r:id="rId26"/>
    <p:sldId id="440" r:id="rId27"/>
    <p:sldId id="482" r:id="rId28"/>
    <p:sldId id="1656" r:id="rId29"/>
    <p:sldId id="1657" r:id="rId30"/>
    <p:sldId id="1660" r:id="rId31"/>
    <p:sldId id="1661" r:id="rId32"/>
    <p:sldId id="1662" r:id="rId33"/>
    <p:sldId id="1663" r:id="rId34"/>
    <p:sldId id="1664" r:id="rId35"/>
    <p:sldId id="1665" r:id="rId36"/>
    <p:sldId id="1666" r:id="rId37"/>
    <p:sldId id="400" r:id="rId38"/>
    <p:sldId id="431" r:id="rId39"/>
    <p:sldId id="1667" r:id="rId40"/>
    <p:sldId id="1668" r:id="rId41"/>
    <p:sldId id="1669" r:id="rId42"/>
    <p:sldId id="1644" r:id="rId43"/>
    <p:sldId id="595" r:id="rId44"/>
    <p:sldId id="436" r:id="rId45"/>
    <p:sldId id="1151" r:id="rId46"/>
  </p:sldIdLst>
  <p:sldSz cx="12192000" cy="6858000"/>
  <p:notesSz cx="7104063"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Dina R"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303590"/>
    <a:srgbClr val="CC5834"/>
    <a:srgbClr val="38569C"/>
    <a:srgbClr val="31527D"/>
    <a:srgbClr val="0033CC"/>
    <a:srgbClr val="59697F"/>
    <a:srgbClr val="335098"/>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mbria"/>
          <a:ea typeface="Cambria"/>
          <a:cs typeface="Cambri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mbria"/>
          <a:ea typeface="Cambria"/>
          <a:cs typeface="Cambri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mbria"/>
          <a:ea typeface="Cambria"/>
          <a:cs typeface="Cambri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mbria"/>
          <a:ea typeface="Cambria"/>
          <a:cs typeface="Cambr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Cambria"/>
          <a:ea typeface="Cambria"/>
          <a:cs typeface="Cambria"/>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mbria"/>
          <a:ea typeface="Cambria"/>
          <a:cs typeface="Cambr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mbria"/>
          <a:ea typeface="Cambria"/>
          <a:cs typeface="Cambria"/>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mbria"/>
          <a:ea typeface="Cambria"/>
          <a:cs typeface="Cambria"/>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mbria"/>
          <a:ea typeface="Cambria"/>
          <a:cs typeface="Cambria"/>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mbria"/>
          <a:ea typeface="Cambria"/>
          <a:cs typeface="Cambr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9"/>
  </p:normalViewPr>
  <p:slideViewPr>
    <p:cSldViewPr>
      <p:cViewPr varScale="1">
        <p:scale>
          <a:sx n="48" d="100"/>
          <a:sy n="48" d="100"/>
        </p:scale>
        <p:origin x="48" y="882"/>
      </p:cViewPr>
      <p:guideLst>
        <p:guide orient="horz" pos="2160"/>
        <p:guide pos="3840"/>
      </p:guideLst>
    </p:cSldViewPr>
  </p:slideViewPr>
  <p:outlineViewPr>
    <p:cViewPr>
      <p:scale>
        <a:sx n="33" d="100"/>
        <a:sy n="33" d="100"/>
      </p:scale>
      <p:origin x="0" y="2022"/>
    </p:cViewPr>
  </p:outlineViewPr>
  <p:notesTextViewPr>
    <p:cViewPr>
      <p:scale>
        <a:sx n="100" d="100"/>
        <a:sy n="100" d="100"/>
      </p:scale>
      <p:origin x="0" y="0"/>
    </p:cViewPr>
  </p:notesTextViewPr>
  <p:notesViewPr>
    <p:cSldViewPr>
      <p:cViewPr varScale="1">
        <p:scale>
          <a:sx n="72" d="100"/>
          <a:sy n="72" d="100"/>
        </p:scale>
        <p:origin x="402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xmlns="" id="{CA0503AE-1701-4689-8D9D-2E91890251D0}"/>
              </a:ext>
            </a:extLst>
          </p:cNvPr>
          <p:cNvSpPr>
            <a:spLocks noGrp="1"/>
          </p:cNvSpPr>
          <p:nvPr>
            <p:ph type="ftr" sz="quarter" idx="2"/>
          </p:nvPr>
        </p:nvSpPr>
        <p:spPr>
          <a:xfrm>
            <a:off x="493775" y="9721107"/>
            <a:ext cx="6116513" cy="513507"/>
          </a:xfrm>
          <a:prstGeom prst="rect">
            <a:avLst/>
          </a:prstGeom>
        </p:spPr>
        <p:txBody>
          <a:bodyPr vert="horz" lIns="99075" tIns="49538" rIns="99075" bIns="49538" rtlCol="0" anchor="b"/>
          <a:lstStyle>
            <a:lvl1pPr algn="l">
              <a:defRPr sz="1300"/>
            </a:lvl1pPr>
          </a:lstStyle>
          <a:p>
            <a:pPr algn="ctr"/>
            <a:r>
              <a:rPr lang="fr-FR" sz="1200" dirty="0">
                <a:solidFill>
                  <a:schemeClr val="accent1"/>
                </a:solidFill>
                <a:latin typeface="Arial Narrow" panose="020B0606020202030204" pitchFamily="34" charset="0"/>
                <a:sym typeface="Cataneo BT"/>
              </a:rPr>
              <a:t>TRADUCTION EN FRANÇAIS </a:t>
            </a:r>
            <a:r>
              <a:rPr lang="fr-FR" dirty="0">
                <a:solidFill>
                  <a:schemeClr val="accent1"/>
                </a:solidFill>
                <a:latin typeface="Arial Narrow" panose="020B0606020202030204" pitchFamily="34" charset="0"/>
                <a:sym typeface="Cataneo BT"/>
              </a:rPr>
              <a:t>: +33 (0)1 70 37 97 29 – Code 98810659739#- Mot de passe : 2020# </a:t>
            </a:r>
            <a:r>
              <a:rPr lang="fr-FR" dirty="0">
                <a:solidFill>
                  <a:schemeClr val="accent1"/>
                </a:solidFill>
                <a:latin typeface="Arial Narrow" panose="020B0606020202030204" pitchFamily="34" charset="0"/>
              </a:rPr>
              <a:t>Liturgie détaillée http://fihirana.org/cultes/fpma-paris</a:t>
            </a:r>
            <a:r>
              <a:rPr lang="fr-FR" dirty="0">
                <a:solidFill>
                  <a:schemeClr val="accent1"/>
                </a:solidFill>
                <a:latin typeface="Arial Narrow" panose="020B0606020202030204" pitchFamily="34" charset="0"/>
                <a:ea typeface="Cataneo BT"/>
                <a:cs typeface="Cataneo BT"/>
                <a:sym typeface="Cataneo BT"/>
              </a:rPr>
              <a:t> </a:t>
            </a:r>
          </a:p>
        </p:txBody>
      </p:sp>
    </p:spTree>
    <p:extLst>
      <p:ext uri="{BB962C8B-B14F-4D97-AF65-F5344CB8AC3E}">
        <p14:creationId xmlns:p14="http://schemas.microsoft.com/office/powerpoint/2010/main" val="284417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142875" y="768350"/>
            <a:ext cx="6818313" cy="3836988"/>
          </a:xfrm>
          <a:prstGeom prst="rect">
            <a:avLst/>
          </a:prstGeom>
        </p:spPr>
        <p:txBody>
          <a:bodyPr lIns="99075" tIns="49538" rIns="99075" bIns="49538"/>
          <a:lstStyle/>
          <a:p>
            <a:endParaRPr/>
          </a:p>
        </p:txBody>
      </p:sp>
      <p:sp>
        <p:nvSpPr>
          <p:cNvPr id="250" name="Shape 250"/>
          <p:cNvSpPr>
            <a:spLocks noGrp="1"/>
          </p:cNvSpPr>
          <p:nvPr>
            <p:ph type="body" sz="quarter" idx="1"/>
          </p:nvPr>
        </p:nvSpPr>
        <p:spPr>
          <a:xfrm>
            <a:off x="947209" y="4861441"/>
            <a:ext cx="5209646" cy="4605576"/>
          </a:xfrm>
          <a:prstGeom prst="rect">
            <a:avLst/>
          </a:prstGeom>
        </p:spPr>
        <p:txBody>
          <a:bodyPr lIns="99075" tIns="49538" rIns="99075" bIns="49538"/>
          <a:lstStyle/>
          <a:p>
            <a:endParaRPr/>
          </a:p>
        </p:txBody>
      </p:sp>
    </p:spTree>
    <p:extLst>
      <p:ext uri="{BB962C8B-B14F-4D97-AF65-F5344CB8AC3E}">
        <p14:creationId xmlns:p14="http://schemas.microsoft.com/office/powerpoint/2010/main" val="657323093"/>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344762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305718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4085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338350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78951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343369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321884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75658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3255310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338445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243494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95852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601467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215494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379931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260083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914271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443222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234530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2433985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4133138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521542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41138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58156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2303090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493033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dirty="0">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23536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42875" y="777875"/>
            <a:ext cx="6819900" cy="3836988"/>
          </a:xfrm>
          <a:solidFill>
            <a:srgbClr val="FFFFFF"/>
          </a:solidFill>
          <a:ln/>
        </p:spPr>
      </p:sp>
      <p:sp>
        <p:nvSpPr>
          <p:cNvPr id="62467" name="Rectangle 2"/>
          <p:cNvSpPr>
            <a:spLocks noGrp="1" noChangeArrowheads="1"/>
          </p:cNvSpPr>
          <p:nvPr>
            <p:ph type="body" idx="1"/>
          </p:nvPr>
        </p:nvSpPr>
        <p:spPr>
          <a:xfrm>
            <a:off x="710407" y="4861441"/>
            <a:ext cx="5681606" cy="4605576"/>
          </a:xfrm>
          <a:noFill/>
          <a:ln/>
        </p:spPr>
        <p:txBody>
          <a:bodyPr wrap="none" anchor="ctr"/>
          <a:lstStyle/>
          <a:p>
            <a:endParaRPr lang="fr-FR" altLang="fr-FR">
              <a:latin typeface="Times New Roman" pitchFamily="18" charset="0"/>
            </a:endParaRPr>
          </a:p>
        </p:txBody>
      </p:sp>
    </p:spTree>
    <p:extLst>
      <p:ext uri="{BB962C8B-B14F-4D97-AF65-F5344CB8AC3E}">
        <p14:creationId xmlns:p14="http://schemas.microsoft.com/office/powerpoint/2010/main" val="1785723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Sans en-tete">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pic>
        <p:nvPicPr>
          <p:cNvPr id="5" name="Image 4">
            <a:extLst>
              <a:ext uri="{FF2B5EF4-FFF2-40B4-BE49-F238E27FC236}">
                <a16:creationId xmlns:a16="http://schemas.microsoft.com/office/drawing/2014/main" xmlns="" id="{B80C59FB-4280-3866-3BEB-3E620E9D8D4D}"/>
              </a:ext>
            </a:extLst>
          </p:cNvPr>
          <p:cNvPicPr>
            <a:picLocks noChangeAspect="1"/>
          </p:cNvPicPr>
          <p:nvPr userDrawn="1"/>
        </p:nvPicPr>
        <p:blipFill>
          <a:blip r:embed="rId2" cstate="print"/>
          <a:stretch>
            <a:fillRect/>
          </a:stretch>
        </p:blipFill>
        <p:spPr>
          <a:xfrm>
            <a:off x="47328" y="32211"/>
            <a:ext cx="1072790" cy="758220"/>
          </a:xfrm>
          <a:prstGeom prst="rect">
            <a:avLst/>
          </a:prstGeom>
        </p:spPr>
      </p:pic>
      <p:sp>
        <p:nvSpPr>
          <p:cNvPr id="6" name="Text Box 4">
            <a:extLst>
              <a:ext uri="{FF2B5EF4-FFF2-40B4-BE49-F238E27FC236}">
                <a16:creationId xmlns:a16="http://schemas.microsoft.com/office/drawing/2014/main" xmlns="" id="{F4B6A617-5470-52AE-24BC-8984DB0DF789}"/>
              </a:ext>
            </a:extLst>
          </p:cNvPr>
          <p:cNvSpPr txBox="1"/>
          <p:nvPr userDrawn="1"/>
        </p:nvSpPr>
        <p:spPr>
          <a:xfrm>
            <a:off x="-24680" y="6309320"/>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Vide noir">
    <p:bg>
      <p:bgPr>
        <a:solidFill>
          <a:schemeClr val="tx1"/>
        </a:solidFill>
        <a:effectLst/>
      </p:bgPr>
    </p:bg>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grpSp>
        <p:nvGrpSpPr>
          <p:cNvPr id="5" name="Groupe 4">
            <a:extLst>
              <a:ext uri="{FF2B5EF4-FFF2-40B4-BE49-F238E27FC236}">
                <a16:creationId xmlns:a16="http://schemas.microsoft.com/office/drawing/2014/main" xmlns="" id="{44BDD09A-E948-18F7-F3F0-3431ABFA4B2C}"/>
              </a:ext>
            </a:extLst>
          </p:cNvPr>
          <p:cNvGrpSpPr/>
          <p:nvPr userDrawn="1"/>
        </p:nvGrpSpPr>
        <p:grpSpPr>
          <a:xfrm>
            <a:off x="47328" y="44625"/>
            <a:ext cx="1272481" cy="840574"/>
            <a:chOff x="47328" y="44625"/>
            <a:chExt cx="1272481" cy="840574"/>
          </a:xfrm>
        </p:grpSpPr>
        <p:pic>
          <p:nvPicPr>
            <p:cNvPr id="6" name="image7.pdf" descr="image7.pdf">
              <a:extLst>
                <a:ext uri="{FF2B5EF4-FFF2-40B4-BE49-F238E27FC236}">
                  <a16:creationId xmlns:a16="http://schemas.microsoft.com/office/drawing/2014/main" xmlns="" id="{C50B38AE-5976-9BC9-6E0E-54C3BAA1ADD1}"/>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7" name="ZoneTexte 6">
              <a:extLst>
                <a:ext uri="{FF2B5EF4-FFF2-40B4-BE49-F238E27FC236}">
                  <a16:creationId xmlns:a16="http://schemas.microsoft.com/office/drawing/2014/main" xmlns="" id="{8D594463-375F-B06B-15C2-D8F722DC73D9}"/>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2064287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Noir sans en-tête">
    <p:bg>
      <p:bgPr>
        <a:solidFill>
          <a:schemeClr val="tx1"/>
        </a:solidFill>
        <a:effectLst/>
      </p:bgPr>
    </p:bg>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4" name="Text Box 4">
            <a:extLst>
              <a:ext uri="{FF2B5EF4-FFF2-40B4-BE49-F238E27FC236}">
                <a16:creationId xmlns:a16="http://schemas.microsoft.com/office/drawing/2014/main" xmlns="" id="{56C1D291-2714-42B0-A723-7FCEC1E511E7}"/>
              </a:ext>
            </a:extLst>
          </p:cNvPr>
          <p:cNvSpPr txBox="1"/>
          <p:nvPr userDrawn="1"/>
        </p:nvSpPr>
        <p:spPr>
          <a:xfrm>
            <a:off x="47328" y="6362164"/>
            <a:ext cx="8568952" cy="523220"/>
          </a:xfrm>
          <a:prstGeom prst="rect">
            <a:avLst/>
          </a:prstGeom>
          <a:solidFill>
            <a:schemeClr val="tx1">
              <a:alpha val="56000"/>
            </a:scheme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solidFill>
                  <a:srgbClr val="FFFF00"/>
                </a:solidFill>
                <a:sym typeface="Cataneo BT"/>
              </a:rPr>
              <a:t>TRADUCTION à l’Eglise:  FM 89.6 MHz –Tel: +33 (0)1 70 37 22 46 - Code 988 1065 9739# - Mot de passe 2020# </a:t>
            </a:r>
            <a:br>
              <a:rPr lang="fr-FR" sz="1400" dirty="0">
                <a:solidFill>
                  <a:srgbClr val="FFFF00"/>
                </a:solidFill>
                <a:sym typeface="Cataneo BT"/>
              </a:rPr>
            </a:br>
            <a:r>
              <a:rPr lang="fr-FR" sz="1400" dirty="0">
                <a:solidFill>
                  <a:srgbClr val="FFFF00"/>
                </a:solidFill>
                <a:sym typeface="Cataneo BT"/>
              </a:rPr>
              <a:t>Wifi: « FPMAParisTraduction » + Appli Audiofetch –– Liturgie: http://fihirana.org/cultes/fpma-paris </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Vide noir logo">
    <p:bg>
      <p:bgPr>
        <a:solidFill>
          <a:schemeClr val="tx1"/>
        </a:solidFill>
        <a:effectLst/>
      </p:bgPr>
    </p:bg>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grpSp>
        <p:nvGrpSpPr>
          <p:cNvPr id="5" name="Groupe 4">
            <a:extLst>
              <a:ext uri="{FF2B5EF4-FFF2-40B4-BE49-F238E27FC236}">
                <a16:creationId xmlns:a16="http://schemas.microsoft.com/office/drawing/2014/main" xmlns="" id="{44BDD09A-E948-18F7-F3F0-3431ABFA4B2C}"/>
              </a:ext>
            </a:extLst>
          </p:cNvPr>
          <p:cNvGrpSpPr/>
          <p:nvPr userDrawn="1"/>
        </p:nvGrpSpPr>
        <p:grpSpPr>
          <a:xfrm>
            <a:off x="47328" y="44625"/>
            <a:ext cx="1272481" cy="840574"/>
            <a:chOff x="47328" y="44625"/>
            <a:chExt cx="1272481" cy="840574"/>
          </a:xfrm>
        </p:grpSpPr>
        <p:pic>
          <p:nvPicPr>
            <p:cNvPr id="6" name="image7.pdf" descr="image7.pdf">
              <a:extLst>
                <a:ext uri="{FF2B5EF4-FFF2-40B4-BE49-F238E27FC236}">
                  <a16:creationId xmlns:a16="http://schemas.microsoft.com/office/drawing/2014/main" xmlns="" id="{C50B38AE-5976-9BC9-6E0E-54C3BAA1ADD1}"/>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7" name="ZoneTexte 6">
              <a:extLst>
                <a:ext uri="{FF2B5EF4-FFF2-40B4-BE49-F238E27FC236}">
                  <a16:creationId xmlns:a16="http://schemas.microsoft.com/office/drawing/2014/main" xmlns="" id="{8D594463-375F-B06B-15C2-D8F722DC73D9}"/>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
        <p:nvSpPr>
          <p:cNvPr id="9" name="Text Box 4">
            <a:extLst>
              <a:ext uri="{FF2B5EF4-FFF2-40B4-BE49-F238E27FC236}">
                <a16:creationId xmlns:a16="http://schemas.microsoft.com/office/drawing/2014/main" xmlns="" id="{704A1DD5-3A90-BB31-5DCB-BA926A5894E3}"/>
              </a:ext>
            </a:extLst>
          </p:cNvPr>
          <p:cNvSpPr txBox="1"/>
          <p:nvPr userDrawn="1"/>
        </p:nvSpPr>
        <p:spPr>
          <a:xfrm>
            <a:off x="47328" y="6362164"/>
            <a:ext cx="8568952" cy="523220"/>
          </a:xfrm>
          <a:prstGeom prst="rect">
            <a:avLst/>
          </a:prstGeom>
          <a:solidFill>
            <a:schemeClr val="tx1">
              <a:alpha val="56000"/>
            </a:scheme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solidFill>
                  <a:srgbClr val="FFFF00"/>
                </a:solidFill>
                <a:sym typeface="Cataneo BT"/>
              </a:rPr>
              <a:t>TRADUCTION à l’Eglise:  FM 89.6 MHz –Tel: +33 (0)1 70 37 22 46 - Code 988 1065 9739# - Mot de passe 2020# </a:t>
            </a:r>
            <a:br>
              <a:rPr lang="fr-FR" sz="1400" dirty="0">
                <a:solidFill>
                  <a:srgbClr val="FFFF00"/>
                </a:solidFill>
                <a:sym typeface="Cataneo BT"/>
              </a:rPr>
            </a:br>
            <a:r>
              <a:rPr lang="fr-FR" sz="1400" dirty="0">
                <a:solidFill>
                  <a:srgbClr val="FFFF00"/>
                </a:solidFill>
                <a:sym typeface="Cataneo BT"/>
              </a:rPr>
              <a:t>Wifi: « FPMAParisTraduction » + Appli Audiofetch –– Liturgie: http://fihirana.org/cultes/fpma-paris </a:t>
            </a:r>
          </a:p>
        </p:txBody>
      </p:sp>
    </p:spTree>
    <p:extLst>
      <p:ext uri="{BB962C8B-B14F-4D97-AF65-F5344CB8AC3E}">
        <p14:creationId xmlns:p14="http://schemas.microsoft.com/office/powerpoint/2010/main" val="37208269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onces">
    <p:bg>
      <p:bgPr>
        <a:solidFill>
          <a:schemeClr val="tx1"/>
        </a:solidFill>
        <a:effectLst/>
      </p:bgPr>
    </p:bg>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dirty="0"/>
          </a:p>
        </p:txBody>
      </p:sp>
      <p:sp>
        <p:nvSpPr>
          <p:cNvPr id="5" name="Rectangle 4">
            <a:extLst>
              <a:ext uri="{FF2B5EF4-FFF2-40B4-BE49-F238E27FC236}">
                <a16:creationId xmlns:a16="http://schemas.microsoft.com/office/drawing/2014/main" xmlns="" id="{CBB06C71-A437-4ABC-A7C6-DB3EA5F7A2B1}"/>
              </a:ext>
            </a:extLst>
          </p:cNvPr>
          <p:cNvSpPr/>
          <p:nvPr userDrawn="1"/>
        </p:nvSpPr>
        <p:spPr>
          <a:xfrm>
            <a:off x="0" y="0"/>
            <a:ext cx="12192000" cy="1268760"/>
          </a:xfrm>
          <a:prstGeom prst="rect">
            <a:avLst/>
          </a:prstGeom>
          <a:solidFill>
            <a:schemeClr val="accent1">
              <a:lumMod val="1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384079D2-D84B-4200-92A8-574DB6242A50}"/>
              </a:ext>
            </a:extLst>
          </p:cNvPr>
          <p:cNvSpPr>
            <a:spLocks noGrp="1"/>
          </p:cNvSpPr>
          <p:nvPr>
            <p:ph type="body" sz="quarter" idx="11"/>
          </p:nvPr>
        </p:nvSpPr>
        <p:spPr>
          <a:xfrm>
            <a:off x="3863975" y="44624"/>
            <a:ext cx="5688409" cy="1152128"/>
          </a:xfrm>
        </p:spPr>
        <p:txBody>
          <a:bodyPr/>
          <a:lstStyle>
            <a:lvl1pPr marL="0" indent="0" algn="ctr">
              <a:buNone/>
              <a:defRPr sz="3200" b="1"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
        <p:nvSpPr>
          <p:cNvPr id="15" name="Espace réservé du texte 14">
            <a:extLst>
              <a:ext uri="{FF2B5EF4-FFF2-40B4-BE49-F238E27FC236}">
                <a16:creationId xmlns:a16="http://schemas.microsoft.com/office/drawing/2014/main" xmlns="" id="{E3EC60DD-0D74-485F-B804-3B0B65637EFB}"/>
              </a:ext>
            </a:extLst>
          </p:cNvPr>
          <p:cNvSpPr>
            <a:spLocks noGrp="1"/>
          </p:cNvSpPr>
          <p:nvPr>
            <p:ph type="body" sz="quarter" idx="12"/>
          </p:nvPr>
        </p:nvSpPr>
        <p:spPr>
          <a:xfrm>
            <a:off x="119336" y="1557338"/>
            <a:ext cx="11880577" cy="4804826"/>
          </a:xfrm>
        </p:spPr>
        <p:txBody>
          <a:bodyPr/>
          <a:lstStyle>
            <a:lvl1pPr>
              <a:defRPr b="1">
                <a:solidFill>
                  <a:srgbClr val="FFC000"/>
                </a:solidFill>
              </a:defRPr>
            </a:lvl1pPr>
            <a:lvl2pPr>
              <a:defRPr sz="24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ext Box 4">
            <a:extLst>
              <a:ext uri="{FF2B5EF4-FFF2-40B4-BE49-F238E27FC236}">
                <a16:creationId xmlns:a16="http://schemas.microsoft.com/office/drawing/2014/main" xmlns="" id="{0C24AF99-909C-1B5F-D003-6610447DDD9F}"/>
              </a:ext>
            </a:extLst>
          </p:cNvPr>
          <p:cNvSpPr txBox="1"/>
          <p:nvPr userDrawn="1"/>
        </p:nvSpPr>
        <p:spPr>
          <a:xfrm>
            <a:off x="47328" y="6362164"/>
            <a:ext cx="8568952" cy="523220"/>
          </a:xfrm>
          <a:prstGeom prst="rect">
            <a:avLst/>
          </a:prstGeom>
          <a:solidFill>
            <a:schemeClr val="tx1">
              <a:alpha val="56000"/>
            </a:scheme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solidFill>
                  <a:srgbClr val="FFFF00"/>
                </a:solidFill>
                <a:sym typeface="Cataneo BT"/>
              </a:rPr>
              <a:t>TRADUCTION A l’Eglise:  FM 89.6 MHz –Tel: +33 (0)1 70 37 22 46 - Code 988 1065 9739# - Mot de passe 2020# </a:t>
            </a:r>
            <a:br>
              <a:rPr lang="fr-FR" sz="1400" dirty="0">
                <a:solidFill>
                  <a:srgbClr val="FFFF00"/>
                </a:solidFill>
                <a:sym typeface="Cataneo BT"/>
              </a:rPr>
            </a:br>
            <a:r>
              <a:rPr lang="fr-FR" sz="1400" dirty="0">
                <a:solidFill>
                  <a:srgbClr val="FFFF00"/>
                </a:solidFill>
                <a:sym typeface="Cataneo BT"/>
              </a:rPr>
              <a:t>Wifi: « FPMAParisTraduction » + Appli Audiofetch –– Liturgie: http://fihirana.org/cultes/fpma-paris </a:t>
            </a:r>
          </a:p>
        </p:txBody>
      </p:sp>
      <p:grpSp>
        <p:nvGrpSpPr>
          <p:cNvPr id="9" name="Groupe 8">
            <a:extLst>
              <a:ext uri="{FF2B5EF4-FFF2-40B4-BE49-F238E27FC236}">
                <a16:creationId xmlns:a16="http://schemas.microsoft.com/office/drawing/2014/main" xmlns="" id="{A2FAA7AC-C50F-3B4E-58F0-F7736ECDCBF6}"/>
              </a:ext>
            </a:extLst>
          </p:cNvPr>
          <p:cNvGrpSpPr/>
          <p:nvPr userDrawn="1"/>
        </p:nvGrpSpPr>
        <p:grpSpPr>
          <a:xfrm>
            <a:off x="47328" y="44625"/>
            <a:ext cx="1272481" cy="840574"/>
            <a:chOff x="47328" y="44625"/>
            <a:chExt cx="1272481" cy="840574"/>
          </a:xfrm>
        </p:grpSpPr>
        <p:pic>
          <p:nvPicPr>
            <p:cNvPr id="10" name="image7.pdf" descr="image7.pdf">
              <a:extLst>
                <a:ext uri="{FF2B5EF4-FFF2-40B4-BE49-F238E27FC236}">
                  <a16:creationId xmlns:a16="http://schemas.microsoft.com/office/drawing/2014/main" xmlns="" id="{D3C9340A-764C-84D4-A946-73555A67C426}"/>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1" name="ZoneTexte 10">
              <a:extLst>
                <a:ext uri="{FF2B5EF4-FFF2-40B4-BE49-F238E27FC236}">
                  <a16:creationId xmlns:a16="http://schemas.microsoft.com/office/drawing/2014/main" xmlns="" id="{D654EE68-CE50-3B01-C071-45213247E90B}"/>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nonces_sans_traduction">
    <p:bg>
      <p:bgPr>
        <a:solidFill>
          <a:schemeClr val="tx1"/>
        </a:solidFill>
        <a:effectLst/>
      </p:bgPr>
    </p:bg>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dirty="0"/>
          </a:p>
        </p:txBody>
      </p:sp>
      <p:sp>
        <p:nvSpPr>
          <p:cNvPr id="5" name="Rectangle 4">
            <a:extLst>
              <a:ext uri="{FF2B5EF4-FFF2-40B4-BE49-F238E27FC236}">
                <a16:creationId xmlns:a16="http://schemas.microsoft.com/office/drawing/2014/main" xmlns="" id="{CBB06C71-A437-4ABC-A7C6-DB3EA5F7A2B1}"/>
              </a:ext>
            </a:extLst>
          </p:cNvPr>
          <p:cNvSpPr/>
          <p:nvPr userDrawn="1"/>
        </p:nvSpPr>
        <p:spPr>
          <a:xfrm>
            <a:off x="0" y="0"/>
            <a:ext cx="12192000" cy="1268760"/>
          </a:xfrm>
          <a:prstGeom prst="rect">
            <a:avLst/>
          </a:prstGeom>
          <a:solidFill>
            <a:schemeClr val="accent1">
              <a:lumMod val="1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384079D2-D84B-4200-92A8-574DB6242A50}"/>
              </a:ext>
            </a:extLst>
          </p:cNvPr>
          <p:cNvSpPr>
            <a:spLocks noGrp="1"/>
          </p:cNvSpPr>
          <p:nvPr>
            <p:ph type="body" sz="quarter" idx="11"/>
          </p:nvPr>
        </p:nvSpPr>
        <p:spPr>
          <a:xfrm>
            <a:off x="3863975" y="44624"/>
            <a:ext cx="5688409" cy="1152128"/>
          </a:xfrm>
        </p:spPr>
        <p:txBody>
          <a:bodyPr/>
          <a:lstStyle>
            <a:lvl1pPr marL="0" indent="0" algn="ctr">
              <a:buNone/>
              <a:defRPr sz="3200" b="1"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
        <p:nvSpPr>
          <p:cNvPr id="15" name="Espace réservé du texte 14">
            <a:extLst>
              <a:ext uri="{FF2B5EF4-FFF2-40B4-BE49-F238E27FC236}">
                <a16:creationId xmlns:a16="http://schemas.microsoft.com/office/drawing/2014/main" xmlns="" id="{E3EC60DD-0D74-485F-B804-3B0B65637EFB}"/>
              </a:ext>
            </a:extLst>
          </p:cNvPr>
          <p:cNvSpPr>
            <a:spLocks noGrp="1"/>
          </p:cNvSpPr>
          <p:nvPr>
            <p:ph type="body" sz="quarter" idx="12"/>
          </p:nvPr>
        </p:nvSpPr>
        <p:spPr>
          <a:xfrm>
            <a:off x="119336" y="1557338"/>
            <a:ext cx="11880577" cy="4804826"/>
          </a:xfrm>
        </p:spPr>
        <p:txBody>
          <a:bodyPr/>
          <a:lstStyle>
            <a:lvl1pPr>
              <a:defRPr b="1">
                <a:solidFill>
                  <a:srgbClr val="FFC000"/>
                </a:solidFill>
              </a:defRPr>
            </a:lvl1pPr>
            <a:lvl2pPr>
              <a:defRPr sz="24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9" name="Groupe 8">
            <a:extLst>
              <a:ext uri="{FF2B5EF4-FFF2-40B4-BE49-F238E27FC236}">
                <a16:creationId xmlns:a16="http://schemas.microsoft.com/office/drawing/2014/main" xmlns="" id="{A2FAA7AC-C50F-3B4E-58F0-F7736ECDCBF6}"/>
              </a:ext>
            </a:extLst>
          </p:cNvPr>
          <p:cNvGrpSpPr/>
          <p:nvPr userDrawn="1"/>
        </p:nvGrpSpPr>
        <p:grpSpPr>
          <a:xfrm>
            <a:off x="47328" y="44625"/>
            <a:ext cx="1272481" cy="840574"/>
            <a:chOff x="47328" y="44625"/>
            <a:chExt cx="1272481" cy="840574"/>
          </a:xfrm>
        </p:grpSpPr>
        <p:pic>
          <p:nvPicPr>
            <p:cNvPr id="10" name="image7.pdf" descr="image7.pdf">
              <a:extLst>
                <a:ext uri="{FF2B5EF4-FFF2-40B4-BE49-F238E27FC236}">
                  <a16:creationId xmlns:a16="http://schemas.microsoft.com/office/drawing/2014/main" xmlns="" id="{D3C9340A-764C-84D4-A946-73555A67C426}"/>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1" name="ZoneTexte 10">
              <a:extLst>
                <a:ext uri="{FF2B5EF4-FFF2-40B4-BE49-F238E27FC236}">
                  <a16:creationId xmlns:a16="http://schemas.microsoft.com/office/drawing/2014/main" xmlns="" id="{D654EE68-CE50-3B01-C071-45213247E90B}"/>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35697762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val="275690336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orale">
    <p:bg>
      <p:bgPr>
        <a:solidFill>
          <a:schemeClr val="tx1"/>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4" name="Rectangle 3">
            <a:extLst>
              <a:ext uri="{FF2B5EF4-FFF2-40B4-BE49-F238E27FC236}">
                <a16:creationId xmlns:a16="http://schemas.microsoft.com/office/drawing/2014/main" xmlns="" id="{C887B8FC-A6F7-7B02-79C8-26AB4C6559A5}"/>
              </a:ext>
            </a:extLst>
          </p:cNvPr>
          <p:cNvSpPr/>
          <p:nvPr userDrawn="1"/>
        </p:nvSpPr>
        <p:spPr>
          <a:xfrm>
            <a:off x="0" y="0"/>
            <a:ext cx="12192000" cy="1412776"/>
          </a:xfrm>
          <a:prstGeom prst="rect">
            <a:avLst/>
          </a:prstGeom>
          <a:solidFill>
            <a:srgbClr val="292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16">
            <a:extLst>
              <a:ext uri="{FF2B5EF4-FFF2-40B4-BE49-F238E27FC236}">
                <a16:creationId xmlns:a16="http://schemas.microsoft.com/office/drawing/2014/main" xmlns="" id="{FD3C7BD3-D254-10D8-1430-7E02523879BD}"/>
              </a:ext>
            </a:extLst>
          </p:cNvPr>
          <p:cNvGrpSpPr/>
          <p:nvPr userDrawn="1"/>
        </p:nvGrpSpPr>
        <p:grpSpPr>
          <a:xfrm>
            <a:off x="47328" y="-522"/>
            <a:ext cx="1476424" cy="1413298"/>
            <a:chOff x="107504" y="-38808"/>
            <a:chExt cx="1476424" cy="1413298"/>
          </a:xfrm>
        </p:grpSpPr>
        <p:sp>
          <p:nvSpPr>
            <p:cNvPr id="7" name="Rectangle 5">
              <a:extLst>
                <a:ext uri="{FF2B5EF4-FFF2-40B4-BE49-F238E27FC236}">
                  <a16:creationId xmlns:a16="http://schemas.microsoft.com/office/drawing/2014/main" xmlns="" id="{AC2E57F2-CCD8-30F1-FBB8-54B7FC263B60}"/>
                </a:ext>
              </a:extLst>
            </p:cNvPr>
            <p:cNvSpPr>
              <a:spLocks noChangeArrowheads="1"/>
            </p:cNvSpPr>
            <p:nvPr/>
          </p:nvSpPr>
          <p:spPr bwMode="auto">
            <a:xfrm>
              <a:off x="107504" y="-38808"/>
              <a:ext cx="468312" cy="1385913"/>
            </a:xfrm>
            <a:prstGeom prst="rect">
              <a:avLst/>
            </a:prstGeom>
            <a:gradFill rotWithShape="0">
              <a:gsLst>
                <a:gs pos="0">
                  <a:srgbClr val="292969"/>
                </a:gs>
                <a:gs pos="30000">
                  <a:srgbClr val="706A90">
                    <a:alpha val="40000"/>
                  </a:srgbClr>
                </a:gs>
                <a:gs pos="64999">
                  <a:schemeClr val="accent1">
                    <a:lumMod val="40000"/>
                    <a:lumOff val="60000"/>
                  </a:schemeClr>
                </a:gs>
                <a:gs pos="89999">
                  <a:schemeClr val="bg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8" name="Rectangle 5">
              <a:extLst>
                <a:ext uri="{FF2B5EF4-FFF2-40B4-BE49-F238E27FC236}">
                  <a16:creationId xmlns:a16="http://schemas.microsoft.com/office/drawing/2014/main" xmlns="" id="{10F40758-DB29-A0CD-0369-109EC4FE21A8}"/>
                </a:ext>
              </a:extLst>
            </p:cNvPr>
            <p:cNvSpPr>
              <a:spLocks noChangeArrowheads="1"/>
            </p:cNvSpPr>
            <p:nvPr/>
          </p:nvSpPr>
          <p:spPr bwMode="auto">
            <a:xfrm>
              <a:off x="1115616" y="-38286"/>
              <a:ext cx="468312" cy="1412776"/>
            </a:xfrm>
            <a:prstGeom prst="rect">
              <a:avLst/>
            </a:prstGeom>
            <a:gradFill rotWithShape="0">
              <a:gsLst>
                <a:gs pos="0">
                  <a:srgbClr val="292969"/>
                </a:gs>
                <a:gs pos="30000">
                  <a:srgbClr val="706A90">
                    <a:alpha val="40000"/>
                  </a:srgbClr>
                </a:gs>
                <a:gs pos="64999">
                  <a:schemeClr val="accent1">
                    <a:lumMod val="40000"/>
                    <a:lumOff val="60000"/>
                  </a:schemeClr>
                </a:gs>
                <a:gs pos="89999">
                  <a:schemeClr val="bg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pic>
        <p:nvPicPr>
          <p:cNvPr id="5" name="Picture 3">
            <a:extLst>
              <a:ext uri="{FF2B5EF4-FFF2-40B4-BE49-F238E27FC236}">
                <a16:creationId xmlns:a16="http://schemas.microsoft.com/office/drawing/2014/main" xmlns="" id="{949B8748-96F6-1FD5-5BCC-809F9C665E66}"/>
              </a:ext>
            </a:extLst>
          </p:cNvPr>
          <p:cNvPicPr>
            <a:picLocks noChangeAspect="1" noChangeArrowheads="1"/>
          </p:cNvPicPr>
          <p:nvPr userDrawn="1"/>
        </p:nvPicPr>
        <p:blipFill>
          <a:blip r:embed="rId2" cstate="print"/>
          <a:srcRect/>
          <a:stretch>
            <a:fillRect/>
          </a:stretch>
        </p:blipFill>
        <p:spPr bwMode="auto">
          <a:xfrm>
            <a:off x="263352" y="116632"/>
            <a:ext cx="1224136" cy="1218695"/>
          </a:xfrm>
          <a:prstGeom prst="rect">
            <a:avLst/>
          </a:prstGeom>
          <a:noFill/>
          <a:ln w="9525">
            <a:noFill/>
            <a:miter lim="800000"/>
            <a:headEnd/>
            <a:tailEnd/>
          </a:ln>
          <a:effectLst>
            <a:outerShdw blurRad="63500" dir="13500000" sy="23000" kx="1200000" algn="br" rotWithShape="0">
              <a:prstClr val="black">
                <a:alpha val="20000"/>
              </a:prstClr>
            </a:outerShdw>
          </a:effectLst>
          <a:scene3d>
            <a:camera prst="perspectiveFront" fov="6000000">
              <a:rot lat="0" lon="19800000" rev="0"/>
            </a:camera>
            <a:lightRig rig="flood" dir="t">
              <a:rot lat="0" lon="0" rev="13800000"/>
            </a:lightRig>
          </a:scene3d>
          <a:sp3d extrusionH="107950" prstMaterial="plastic">
            <a:bevelT w="82550" h="63500" prst="divot"/>
            <a:bevelB/>
          </a:sp3d>
        </p:spPr>
      </p:pic>
      <p:sp>
        <p:nvSpPr>
          <p:cNvPr id="9" name="Espace réservé du texte 11">
            <a:extLst>
              <a:ext uri="{FF2B5EF4-FFF2-40B4-BE49-F238E27FC236}">
                <a16:creationId xmlns:a16="http://schemas.microsoft.com/office/drawing/2014/main" xmlns="" id="{AD8D07E5-9AFD-C214-01D6-28D1539860D9}"/>
              </a:ext>
            </a:extLst>
          </p:cNvPr>
          <p:cNvSpPr>
            <a:spLocks noGrp="1"/>
          </p:cNvSpPr>
          <p:nvPr>
            <p:ph type="body" sz="quarter" idx="11"/>
          </p:nvPr>
        </p:nvSpPr>
        <p:spPr>
          <a:xfrm>
            <a:off x="2639617" y="116632"/>
            <a:ext cx="6912768" cy="11521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Tree>
    <p:extLst>
      <p:ext uri="{BB962C8B-B14F-4D97-AF65-F5344CB8AC3E}">
        <p14:creationId xmlns:p14="http://schemas.microsoft.com/office/powerpoint/2010/main" val="38328191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tisa">
    <p:bg>
      <p:bgPr>
        <a:solidFill>
          <a:schemeClr val="tx1"/>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4" name="Rectangle 3">
            <a:extLst>
              <a:ext uri="{FF2B5EF4-FFF2-40B4-BE49-F238E27FC236}">
                <a16:creationId xmlns:a16="http://schemas.microsoft.com/office/drawing/2014/main" xmlns="" id="{25B33F4C-5800-4B58-0379-6D8B6272F66E}"/>
              </a:ext>
            </a:extLst>
          </p:cNvPr>
          <p:cNvSpPr/>
          <p:nvPr userDrawn="1"/>
        </p:nvSpPr>
        <p:spPr>
          <a:xfrm>
            <a:off x="0" y="1"/>
            <a:ext cx="12192000" cy="128618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1">
            <a:extLst>
              <a:ext uri="{FF2B5EF4-FFF2-40B4-BE49-F238E27FC236}">
                <a16:creationId xmlns:a16="http://schemas.microsoft.com/office/drawing/2014/main" xmlns="" id="{082BF604-FB57-9CC3-6D9D-4CE344C84FD7}"/>
              </a:ext>
            </a:extLst>
          </p:cNvPr>
          <p:cNvSpPr>
            <a:spLocks noGrp="1"/>
          </p:cNvSpPr>
          <p:nvPr>
            <p:ph type="body" sz="quarter" idx="11"/>
          </p:nvPr>
        </p:nvSpPr>
        <p:spPr>
          <a:xfrm>
            <a:off x="2639617" y="116632"/>
            <a:ext cx="6912768" cy="11521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8" name="Groupe 7">
            <a:extLst>
              <a:ext uri="{FF2B5EF4-FFF2-40B4-BE49-F238E27FC236}">
                <a16:creationId xmlns:a16="http://schemas.microsoft.com/office/drawing/2014/main" xmlns="" id="{8DE44D91-0F55-18A9-2033-35D0E3A89C00}"/>
              </a:ext>
            </a:extLst>
          </p:cNvPr>
          <p:cNvGrpSpPr/>
          <p:nvPr userDrawn="1"/>
        </p:nvGrpSpPr>
        <p:grpSpPr>
          <a:xfrm>
            <a:off x="47328" y="44625"/>
            <a:ext cx="1272481" cy="840574"/>
            <a:chOff x="47328" y="44625"/>
            <a:chExt cx="1272481" cy="840574"/>
          </a:xfrm>
        </p:grpSpPr>
        <p:pic>
          <p:nvPicPr>
            <p:cNvPr id="9" name="image7.pdf" descr="image7.pdf">
              <a:extLst>
                <a:ext uri="{FF2B5EF4-FFF2-40B4-BE49-F238E27FC236}">
                  <a16:creationId xmlns:a16="http://schemas.microsoft.com/office/drawing/2014/main" xmlns="" id="{ECC59EA3-4F71-2243-2660-E283D44C16D5}"/>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0" name="ZoneTexte 9">
              <a:extLst>
                <a:ext uri="{FF2B5EF4-FFF2-40B4-BE49-F238E27FC236}">
                  <a16:creationId xmlns:a16="http://schemas.microsoft.com/office/drawing/2014/main" xmlns="" id="{DA807D51-E4F5-FD17-04F9-1347BDC76B59}"/>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
        <p:nvSpPr>
          <p:cNvPr id="11" name="Text Box 4">
            <a:extLst>
              <a:ext uri="{FF2B5EF4-FFF2-40B4-BE49-F238E27FC236}">
                <a16:creationId xmlns:a16="http://schemas.microsoft.com/office/drawing/2014/main" xmlns="" id="{73C54E0C-3BFF-DFFD-A868-A6D859223B63}"/>
              </a:ext>
            </a:extLst>
          </p:cNvPr>
          <p:cNvSpPr txBox="1"/>
          <p:nvPr userDrawn="1"/>
        </p:nvSpPr>
        <p:spPr>
          <a:xfrm>
            <a:off x="47328" y="6362164"/>
            <a:ext cx="8568952" cy="523220"/>
          </a:xfrm>
          <a:prstGeom prst="rect">
            <a:avLst/>
          </a:prstGeom>
          <a:solidFill>
            <a:schemeClr val="tx1">
              <a:alpha val="56000"/>
            </a:scheme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solidFill>
                  <a:srgbClr val="FFFF00"/>
                </a:solidFill>
                <a:sym typeface="Cataneo BT"/>
              </a:rPr>
              <a:t>TRADUCTION à l’Eglise:  FM 89.6 MHz –Tel: +33 (0)1 70 37 22 46 - Code 988 1065 9739# - Mot de passe 2020# </a:t>
            </a:r>
            <a:br>
              <a:rPr lang="fr-FR" sz="1400" dirty="0">
                <a:solidFill>
                  <a:srgbClr val="FFFF00"/>
                </a:solidFill>
                <a:sym typeface="Cataneo BT"/>
              </a:rPr>
            </a:br>
            <a:r>
              <a:rPr lang="fr-FR" sz="1400" dirty="0">
                <a:solidFill>
                  <a:srgbClr val="FFFF00"/>
                </a:solidFill>
                <a:sym typeface="Cataneo BT"/>
              </a:rPr>
              <a:t>Wifi: « FPMAParisTraduction » + Appli Audiofetch –– Liturgie: http://fihirana.org/cultes/fpma-paris </a:t>
            </a:r>
          </a:p>
        </p:txBody>
      </p:sp>
    </p:spTree>
    <p:extLst>
      <p:ext uri="{BB962C8B-B14F-4D97-AF65-F5344CB8AC3E}">
        <p14:creationId xmlns:p14="http://schemas.microsoft.com/office/powerpoint/2010/main" val="83275850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tisa hira">
    <p:bg>
      <p:bgPr>
        <a:solidFill>
          <a:schemeClr val="tx1"/>
        </a:soli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4" name="Rectangle 3">
            <a:extLst>
              <a:ext uri="{FF2B5EF4-FFF2-40B4-BE49-F238E27FC236}">
                <a16:creationId xmlns:a16="http://schemas.microsoft.com/office/drawing/2014/main" xmlns="" id="{25B33F4C-5800-4B58-0379-6D8B6272F66E}"/>
              </a:ext>
            </a:extLst>
          </p:cNvPr>
          <p:cNvSpPr/>
          <p:nvPr userDrawn="1"/>
        </p:nvSpPr>
        <p:spPr>
          <a:xfrm>
            <a:off x="0" y="1"/>
            <a:ext cx="12192000" cy="128618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7.pdf" descr="image7.pdf">
            <a:extLst>
              <a:ext uri="{FF2B5EF4-FFF2-40B4-BE49-F238E27FC236}">
                <a16:creationId xmlns:a16="http://schemas.microsoft.com/office/drawing/2014/main" xmlns="" id="{46302851-FCE6-7442-2EF4-BA6FC28869C2}"/>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6" name="Espace réservé du texte 11">
            <a:extLst>
              <a:ext uri="{FF2B5EF4-FFF2-40B4-BE49-F238E27FC236}">
                <a16:creationId xmlns:a16="http://schemas.microsoft.com/office/drawing/2014/main" xmlns="" id="{082BF604-FB57-9CC3-6D9D-4CE344C84FD7}"/>
              </a:ext>
            </a:extLst>
          </p:cNvPr>
          <p:cNvSpPr>
            <a:spLocks noGrp="1"/>
          </p:cNvSpPr>
          <p:nvPr>
            <p:ph type="body" sz="quarter" idx="11"/>
          </p:nvPr>
        </p:nvSpPr>
        <p:spPr>
          <a:xfrm>
            <a:off x="2639617" y="116632"/>
            <a:ext cx="6912768" cy="11521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7" name="Groupe 6">
            <a:extLst>
              <a:ext uri="{FF2B5EF4-FFF2-40B4-BE49-F238E27FC236}">
                <a16:creationId xmlns:a16="http://schemas.microsoft.com/office/drawing/2014/main" xmlns="" id="{BBA46E3F-8963-B063-1846-315B00631037}"/>
              </a:ext>
            </a:extLst>
          </p:cNvPr>
          <p:cNvGrpSpPr/>
          <p:nvPr userDrawn="1"/>
        </p:nvGrpSpPr>
        <p:grpSpPr>
          <a:xfrm>
            <a:off x="47328" y="44625"/>
            <a:ext cx="1272481" cy="840574"/>
            <a:chOff x="47328" y="44625"/>
            <a:chExt cx="1272481" cy="840574"/>
          </a:xfrm>
        </p:grpSpPr>
        <p:pic>
          <p:nvPicPr>
            <p:cNvPr id="8" name="image7.pdf" descr="image7.pdf">
              <a:extLst>
                <a:ext uri="{FF2B5EF4-FFF2-40B4-BE49-F238E27FC236}">
                  <a16:creationId xmlns:a16="http://schemas.microsoft.com/office/drawing/2014/main" xmlns="" id="{87979E70-DDE4-4D18-88D7-ECE43C27F925}"/>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9" name="ZoneTexte 8">
              <a:extLst>
                <a:ext uri="{FF2B5EF4-FFF2-40B4-BE49-F238E27FC236}">
                  <a16:creationId xmlns:a16="http://schemas.microsoft.com/office/drawing/2014/main" xmlns="" id="{6917C38A-2758-9F18-8DF2-9095975DE5D6}"/>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8249261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lu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pic>
        <p:nvPicPr>
          <p:cNvPr id="4" name="Picture 6">
            <a:extLst>
              <a:ext uri="{FF2B5EF4-FFF2-40B4-BE49-F238E27FC236}">
                <a16:creationId xmlns:a16="http://schemas.microsoft.com/office/drawing/2014/main" xmlns="" id="{A3ED8919-7604-401C-849B-B2F725290297}"/>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39000"/>
                    </a14:imgEffect>
                  </a14:imgLayer>
                </a14:imgProps>
              </a:ext>
            </a:extLst>
          </a:blip>
          <a:srcRect/>
          <a:stretch>
            <a:fillRect/>
          </a:stretch>
        </p:blipFill>
        <p:spPr bwMode="auto">
          <a:xfrm>
            <a:off x="5087888" y="670383"/>
            <a:ext cx="7104113" cy="6223793"/>
          </a:xfrm>
          <a:prstGeom prst="rect">
            <a:avLst/>
          </a:prstGeom>
          <a:noFill/>
          <a:ln w="9525">
            <a:noFill/>
            <a:miter lim="800000"/>
            <a:headEnd/>
            <a:tailEnd/>
          </a:ln>
          <a:effectLst/>
        </p:spPr>
      </p:pic>
      <p:pic>
        <p:nvPicPr>
          <p:cNvPr id="6" name="Image 5">
            <a:extLst>
              <a:ext uri="{FF2B5EF4-FFF2-40B4-BE49-F238E27FC236}">
                <a16:creationId xmlns:a16="http://schemas.microsoft.com/office/drawing/2014/main" xmlns="" id="{CA752F2B-5B2C-FCDA-CE6F-1F742694CFDD}"/>
              </a:ext>
            </a:extLst>
          </p:cNvPr>
          <p:cNvPicPr>
            <a:picLocks noChangeAspect="1"/>
          </p:cNvPicPr>
          <p:nvPr userDrawn="1"/>
        </p:nvPicPr>
        <p:blipFill>
          <a:blip r:embed="rId4" cstate="print"/>
          <a:stretch>
            <a:fillRect/>
          </a:stretch>
        </p:blipFill>
        <p:spPr>
          <a:xfrm>
            <a:off x="47328" y="32211"/>
            <a:ext cx="1072790" cy="758220"/>
          </a:xfrm>
          <a:prstGeom prst="rect">
            <a:avLst/>
          </a:prstGeom>
        </p:spPr>
      </p:pic>
      <p:sp>
        <p:nvSpPr>
          <p:cNvPr id="8" name="Text Box 4">
            <a:extLst>
              <a:ext uri="{FF2B5EF4-FFF2-40B4-BE49-F238E27FC236}">
                <a16:creationId xmlns:a16="http://schemas.microsoft.com/office/drawing/2014/main" xmlns="" id="{FF586C99-848D-E94E-26C8-A71FB5436EB2}"/>
              </a:ext>
            </a:extLst>
          </p:cNvPr>
          <p:cNvSpPr txBox="1"/>
          <p:nvPr userDrawn="1"/>
        </p:nvSpPr>
        <p:spPr>
          <a:xfrm>
            <a:off x="-24680" y="6362164"/>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spTree>
    <p:extLst>
      <p:ext uri="{BB962C8B-B14F-4D97-AF65-F5344CB8AC3E}">
        <p14:creationId xmlns:p14="http://schemas.microsoft.com/office/powerpoint/2010/main" val="4027698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ans en-tete">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4" name="Text Box 4">
            <a:extLst>
              <a:ext uri="{FF2B5EF4-FFF2-40B4-BE49-F238E27FC236}">
                <a16:creationId xmlns:a16="http://schemas.microsoft.com/office/drawing/2014/main" xmlns="" id="{7891D602-4974-45ED-8FDE-98884EB97488}"/>
              </a:ext>
            </a:extLst>
          </p:cNvPr>
          <p:cNvSpPr txBox="1"/>
          <p:nvPr userDrawn="1"/>
        </p:nvSpPr>
        <p:spPr>
          <a:xfrm>
            <a:off x="-24680" y="6309320"/>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pic>
        <p:nvPicPr>
          <p:cNvPr id="5" name="Image 4">
            <a:extLst>
              <a:ext uri="{FF2B5EF4-FFF2-40B4-BE49-F238E27FC236}">
                <a16:creationId xmlns:a16="http://schemas.microsoft.com/office/drawing/2014/main" xmlns="" id="{B80C59FB-4280-3866-3BEB-3E620E9D8D4D}"/>
              </a:ext>
            </a:extLst>
          </p:cNvPr>
          <p:cNvPicPr>
            <a:picLocks noChangeAspect="1"/>
          </p:cNvPicPr>
          <p:nvPr userDrawn="1"/>
        </p:nvPicPr>
        <p:blipFill>
          <a:blip r:embed="rId2" cstate="print"/>
          <a:stretch>
            <a:fillRect/>
          </a:stretch>
        </p:blipFill>
        <p:spPr>
          <a:xfrm>
            <a:off x="47328" y="32211"/>
            <a:ext cx="1072790" cy="758220"/>
          </a:xfrm>
          <a:prstGeom prst="rect">
            <a:avLst/>
          </a:prstGeom>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akitr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EAC30C6-6F7B-8042-A8FC-D9BFFDA18E04}"/>
              </a:ext>
            </a:extLst>
          </p:cNvPr>
          <p:cNvSpPr/>
          <p:nvPr userDrawn="1"/>
        </p:nvSpPr>
        <p:spPr>
          <a:xfrm>
            <a:off x="0" y="0"/>
            <a:ext cx="12192000" cy="1052736"/>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639617" y="44624"/>
            <a:ext cx="6912768" cy="936104"/>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
        <p:nvSpPr>
          <p:cNvPr id="7" name="Text Box 4">
            <a:extLst>
              <a:ext uri="{FF2B5EF4-FFF2-40B4-BE49-F238E27FC236}">
                <a16:creationId xmlns:a16="http://schemas.microsoft.com/office/drawing/2014/main" xmlns="" id="{62729E45-FE88-703D-D99B-EBFC7EBF218B}"/>
              </a:ext>
            </a:extLst>
          </p:cNvPr>
          <p:cNvSpPr txBox="1"/>
          <p:nvPr userDrawn="1"/>
        </p:nvSpPr>
        <p:spPr>
          <a:xfrm>
            <a:off x="-24680" y="6362164"/>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grpSp>
        <p:nvGrpSpPr>
          <p:cNvPr id="9" name="Groupe 8">
            <a:extLst>
              <a:ext uri="{FF2B5EF4-FFF2-40B4-BE49-F238E27FC236}">
                <a16:creationId xmlns:a16="http://schemas.microsoft.com/office/drawing/2014/main" xmlns="" id="{C3051985-0114-6131-FCC0-89568EA9ED5A}"/>
              </a:ext>
            </a:extLst>
          </p:cNvPr>
          <p:cNvGrpSpPr/>
          <p:nvPr userDrawn="1"/>
        </p:nvGrpSpPr>
        <p:grpSpPr>
          <a:xfrm>
            <a:off x="47328" y="44625"/>
            <a:ext cx="1272481" cy="840574"/>
            <a:chOff x="47328" y="44625"/>
            <a:chExt cx="1272481" cy="840574"/>
          </a:xfrm>
        </p:grpSpPr>
        <p:pic>
          <p:nvPicPr>
            <p:cNvPr id="10" name="image7.pdf" descr="image7.pdf">
              <a:extLst>
                <a:ext uri="{FF2B5EF4-FFF2-40B4-BE49-F238E27FC236}">
                  <a16:creationId xmlns:a16="http://schemas.microsoft.com/office/drawing/2014/main" xmlns="" id="{E003AFE6-BFCA-BA18-5681-9A0C854677DA}"/>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3" name="ZoneTexte 12">
              <a:extLst>
                <a:ext uri="{FF2B5EF4-FFF2-40B4-BE49-F238E27FC236}">
                  <a16:creationId xmlns:a16="http://schemas.microsoft.com/office/drawing/2014/main" xmlns="" id="{5A93CBE1-8F9E-FEAD-615F-2C46BC2F74D8}"/>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273074581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kitra hir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EAC30C6-6F7B-8042-A8FC-D9BFFDA18E04}"/>
              </a:ext>
            </a:extLst>
          </p:cNvPr>
          <p:cNvSpPr/>
          <p:nvPr userDrawn="1"/>
        </p:nvSpPr>
        <p:spPr>
          <a:xfrm>
            <a:off x="0" y="0"/>
            <a:ext cx="12192000" cy="1052736"/>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639617" y="44624"/>
            <a:ext cx="6912768" cy="936104"/>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6" name="Groupe 5">
            <a:extLst>
              <a:ext uri="{FF2B5EF4-FFF2-40B4-BE49-F238E27FC236}">
                <a16:creationId xmlns:a16="http://schemas.microsoft.com/office/drawing/2014/main" xmlns="" id="{CC9CB637-8075-6B94-AB60-C6EE6B892FDE}"/>
              </a:ext>
            </a:extLst>
          </p:cNvPr>
          <p:cNvGrpSpPr/>
          <p:nvPr userDrawn="1"/>
        </p:nvGrpSpPr>
        <p:grpSpPr>
          <a:xfrm>
            <a:off x="47328" y="44625"/>
            <a:ext cx="1272481" cy="840574"/>
            <a:chOff x="47328" y="44625"/>
            <a:chExt cx="1272481" cy="840574"/>
          </a:xfrm>
        </p:grpSpPr>
        <p:pic>
          <p:nvPicPr>
            <p:cNvPr id="7" name="image7.pdf" descr="image7.pdf">
              <a:extLst>
                <a:ext uri="{FF2B5EF4-FFF2-40B4-BE49-F238E27FC236}">
                  <a16:creationId xmlns:a16="http://schemas.microsoft.com/office/drawing/2014/main" xmlns="" id="{E0CA60D4-B100-AFDF-A349-800444509ACB}"/>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9" name="ZoneTexte 8">
              <a:extLst>
                <a:ext uri="{FF2B5EF4-FFF2-40B4-BE49-F238E27FC236}">
                  <a16:creationId xmlns:a16="http://schemas.microsoft.com/office/drawing/2014/main" xmlns="" id="{0CF759F8-98AC-5B1C-CB1E-93828BF011B7}"/>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26468500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os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C2F2C89-6E1D-E060-32D8-9F1C9C97F159}"/>
              </a:ext>
            </a:extLst>
          </p:cNvPr>
          <p:cNvSpPr/>
          <p:nvPr userDrawn="1"/>
        </p:nvSpPr>
        <p:spPr>
          <a:xfrm>
            <a:off x="0" y="0"/>
            <a:ext cx="12192000" cy="980728"/>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207568" y="-27384"/>
            <a:ext cx="8640960" cy="9807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
        <p:nvSpPr>
          <p:cNvPr id="7" name="Text Box 4">
            <a:extLst>
              <a:ext uri="{FF2B5EF4-FFF2-40B4-BE49-F238E27FC236}">
                <a16:creationId xmlns:a16="http://schemas.microsoft.com/office/drawing/2014/main" xmlns="" id="{5A9D4BC7-5C45-6AF5-C634-6736411BB657}"/>
              </a:ext>
            </a:extLst>
          </p:cNvPr>
          <p:cNvSpPr txBox="1"/>
          <p:nvPr userDrawn="1"/>
        </p:nvSpPr>
        <p:spPr>
          <a:xfrm>
            <a:off x="-24680" y="6362164"/>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grpSp>
        <p:nvGrpSpPr>
          <p:cNvPr id="8" name="Groupe 7">
            <a:extLst>
              <a:ext uri="{FF2B5EF4-FFF2-40B4-BE49-F238E27FC236}">
                <a16:creationId xmlns:a16="http://schemas.microsoft.com/office/drawing/2014/main" xmlns="" id="{9B80DADD-7ECE-2E34-4560-E7349B882814}"/>
              </a:ext>
            </a:extLst>
          </p:cNvPr>
          <p:cNvGrpSpPr/>
          <p:nvPr userDrawn="1"/>
        </p:nvGrpSpPr>
        <p:grpSpPr>
          <a:xfrm>
            <a:off x="47328" y="44625"/>
            <a:ext cx="1272481" cy="840574"/>
            <a:chOff x="47328" y="44625"/>
            <a:chExt cx="1272481" cy="840574"/>
          </a:xfrm>
        </p:grpSpPr>
        <p:pic>
          <p:nvPicPr>
            <p:cNvPr id="9" name="image7.pdf" descr="image7.pdf">
              <a:extLst>
                <a:ext uri="{FF2B5EF4-FFF2-40B4-BE49-F238E27FC236}">
                  <a16:creationId xmlns:a16="http://schemas.microsoft.com/office/drawing/2014/main" xmlns="" id="{F7CD75A7-D95C-80DC-6B76-1CEF2B37B20F}"/>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3" name="ZoneTexte 12">
              <a:extLst>
                <a:ext uri="{FF2B5EF4-FFF2-40B4-BE49-F238E27FC236}">
                  <a16:creationId xmlns:a16="http://schemas.microsoft.com/office/drawing/2014/main" xmlns="" id="{4839865F-DC1F-6BA0-69FE-ED7B1C1C9406}"/>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170830377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os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C2F2C89-6E1D-E060-32D8-9F1C9C97F159}"/>
              </a:ext>
            </a:extLst>
          </p:cNvPr>
          <p:cNvSpPr/>
          <p:nvPr userDrawn="1"/>
        </p:nvSpPr>
        <p:spPr>
          <a:xfrm>
            <a:off x="0" y="0"/>
            <a:ext cx="12192000" cy="980728"/>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pic>
        <p:nvPicPr>
          <p:cNvPr id="10" name="image7.pdf" descr="image7.pdf">
            <a:extLst>
              <a:ext uri="{FF2B5EF4-FFF2-40B4-BE49-F238E27FC236}">
                <a16:creationId xmlns:a16="http://schemas.microsoft.com/office/drawing/2014/main" xmlns="" id="{7F1B2AB8-54EF-0C36-676A-9B0E6CFB4A24}"/>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207568" y="-27384"/>
            <a:ext cx="8640960" cy="9807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
        <p:nvSpPr>
          <p:cNvPr id="13" name="Text Box 4">
            <a:extLst>
              <a:ext uri="{FF2B5EF4-FFF2-40B4-BE49-F238E27FC236}">
                <a16:creationId xmlns:a16="http://schemas.microsoft.com/office/drawing/2014/main" xmlns="" id="{7D191C3D-5E0C-2591-F408-50D1BDFF0C7C}"/>
              </a:ext>
            </a:extLst>
          </p:cNvPr>
          <p:cNvSpPr txBox="1"/>
          <p:nvPr userDrawn="1"/>
        </p:nvSpPr>
        <p:spPr>
          <a:xfrm>
            <a:off x="-24680" y="6309320"/>
            <a:ext cx="8280920"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ose Hir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C2F2C89-6E1D-E060-32D8-9F1C9C97F159}"/>
              </a:ext>
            </a:extLst>
          </p:cNvPr>
          <p:cNvSpPr/>
          <p:nvPr userDrawn="1"/>
        </p:nvSpPr>
        <p:spPr>
          <a:xfrm>
            <a:off x="0" y="0"/>
            <a:ext cx="12192000" cy="980728"/>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135560" y="0"/>
            <a:ext cx="8640960" cy="9807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6" name="Groupe 5">
            <a:extLst>
              <a:ext uri="{FF2B5EF4-FFF2-40B4-BE49-F238E27FC236}">
                <a16:creationId xmlns:a16="http://schemas.microsoft.com/office/drawing/2014/main" xmlns="" id="{A02881C8-6D05-6FF1-6C6C-45CA79A9A32A}"/>
              </a:ext>
            </a:extLst>
          </p:cNvPr>
          <p:cNvGrpSpPr/>
          <p:nvPr userDrawn="1"/>
        </p:nvGrpSpPr>
        <p:grpSpPr>
          <a:xfrm>
            <a:off x="47328" y="44625"/>
            <a:ext cx="1272481" cy="840574"/>
            <a:chOff x="47328" y="44625"/>
            <a:chExt cx="1272481" cy="840574"/>
          </a:xfrm>
        </p:grpSpPr>
        <p:pic>
          <p:nvPicPr>
            <p:cNvPr id="7" name="image7.pdf" descr="image7.pdf">
              <a:extLst>
                <a:ext uri="{FF2B5EF4-FFF2-40B4-BE49-F238E27FC236}">
                  <a16:creationId xmlns:a16="http://schemas.microsoft.com/office/drawing/2014/main" xmlns="" id="{5BA023ED-493D-2756-2DB4-6EE6B46EA69D}"/>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8" name="ZoneTexte 7">
              <a:extLst>
                <a:ext uri="{FF2B5EF4-FFF2-40B4-BE49-F238E27FC236}">
                  <a16:creationId xmlns:a16="http://schemas.microsoft.com/office/drawing/2014/main" xmlns="" id="{2F6C29A8-DFCB-CDCF-B9CB-1AE69276425C}"/>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150372948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se Hir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2C2F2C89-6E1D-E060-32D8-9F1C9C97F159}"/>
              </a:ext>
            </a:extLst>
          </p:cNvPr>
          <p:cNvSpPr/>
          <p:nvPr userDrawn="1"/>
        </p:nvSpPr>
        <p:spPr>
          <a:xfrm>
            <a:off x="0" y="0"/>
            <a:ext cx="12192000" cy="980728"/>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pic>
        <p:nvPicPr>
          <p:cNvPr id="10" name="image7.pdf" descr="image7.pdf">
            <a:extLst>
              <a:ext uri="{FF2B5EF4-FFF2-40B4-BE49-F238E27FC236}">
                <a16:creationId xmlns:a16="http://schemas.microsoft.com/office/drawing/2014/main" xmlns="" id="{7F1B2AB8-54EF-0C36-676A-9B0E6CFB4A24}"/>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135560" y="0"/>
            <a:ext cx="8640960" cy="9807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ya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A0321B0-4FA5-95A3-6907-393E6A1BF3B0}"/>
              </a:ext>
            </a:extLst>
          </p:cNvPr>
          <p:cNvSpPr/>
          <p:nvPr userDrawn="1"/>
        </p:nvSpPr>
        <p:spPr>
          <a:xfrm>
            <a:off x="0" y="0"/>
            <a:ext cx="12192000" cy="10527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207568" y="-27384"/>
            <a:ext cx="8640960" cy="9807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
        <p:nvSpPr>
          <p:cNvPr id="13" name="Text Box 4">
            <a:extLst>
              <a:ext uri="{FF2B5EF4-FFF2-40B4-BE49-F238E27FC236}">
                <a16:creationId xmlns:a16="http://schemas.microsoft.com/office/drawing/2014/main" xmlns="" id="{7D191C3D-5E0C-2591-F408-50D1BDFF0C7C}"/>
              </a:ext>
            </a:extLst>
          </p:cNvPr>
          <p:cNvSpPr txBox="1"/>
          <p:nvPr userDrawn="1"/>
        </p:nvSpPr>
        <p:spPr>
          <a:xfrm>
            <a:off x="-24680" y="6309320"/>
            <a:ext cx="8280920"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grpSp>
        <p:nvGrpSpPr>
          <p:cNvPr id="8" name="Groupe 7">
            <a:extLst>
              <a:ext uri="{FF2B5EF4-FFF2-40B4-BE49-F238E27FC236}">
                <a16:creationId xmlns:a16="http://schemas.microsoft.com/office/drawing/2014/main" xmlns="" id="{88ED02BA-E6C9-8451-8D98-68CD8838D4BD}"/>
              </a:ext>
            </a:extLst>
          </p:cNvPr>
          <p:cNvGrpSpPr/>
          <p:nvPr userDrawn="1"/>
        </p:nvGrpSpPr>
        <p:grpSpPr>
          <a:xfrm>
            <a:off x="47328" y="44625"/>
            <a:ext cx="1272481" cy="840574"/>
            <a:chOff x="47328" y="44625"/>
            <a:chExt cx="1272481" cy="840574"/>
          </a:xfrm>
        </p:grpSpPr>
        <p:pic>
          <p:nvPicPr>
            <p:cNvPr id="9" name="image7.pdf" descr="image7.pdf">
              <a:extLst>
                <a:ext uri="{FF2B5EF4-FFF2-40B4-BE49-F238E27FC236}">
                  <a16:creationId xmlns:a16="http://schemas.microsoft.com/office/drawing/2014/main" xmlns="" id="{BB0E60F0-4DF5-BAF8-4BEB-7762F74EAD8B}"/>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2" name="ZoneTexte 11">
              <a:extLst>
                <a:ext uri="{FF2B5EF4-FFF2-40B4-BE49-F238E27FC236}">
                  <a16:creationId xmlns:a16="http://schemas.microsoft.com/office/drawing/2014/main" xmlns="" id="{D8AD559E-C112-AF6A-ED5B-DEBE7B57FBDD}"/>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428948459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yan hir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A0321B0-4FA5-95A3-6907-393E6A1BF3B0}"/>
              </a:ext>
            </a:extLst>
          </p:cNvPr>
          <p:cNvSpPr/>
          <p:nvPr userDrawn="1"/>
        </p:nvSpPr>
        <p:spPr>
          <a:xfrm>
            <a:off x="0" y="0"/>
            <a:ext cx="12192000" cy="10527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207568" y="-27384"/>
            <a:ext cx="8640960" cy="9807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6" name="Groupe 5">
            <a:extLst>
              <a:ext uri="{FF2B5EF4-FFF2-40B4-BE49-F238E27FC236}">
                <a16:creationId xmlns:a16="http://schemas.microsoft.com/office/drawing/2014/main" xmlns="" id="{4E585C4F-B6E5-3305-736D-A379BA1EE982}"/>
              </a:ext>
            </a:extLst>
          </p:cNvPr>
          <p:cNvGrpSpPr/>
          <p:nvPr userDrawn="1"/>
        </p:nvGrpSpPr>
        <p:grpSpPr>
          <a:xfrm>
            <a:off x="47328" y="44625"/>
            <a:ext cx="1272481" cy="840574"/>
            <a:chOff x="47328" y="44625"/>
            <a:chExt cx="1272481" cy="840574"/>
          </a:xfrm>
        </p:grpSpPr>
        <p:pic>
          <p:nvPicPr>
            <p:cNvPr id="8" name="image7.pdf" descr="image7.pdf">
              <a:extLst>
                <a:ext uri="{FF2B5EF4-FFF2-40B4-BE49-F238E27FC236}">
                  <a16:creationId xmlns:a16="http://schemas.microsoft.com/office/drawing/2014/main" xmlns="" id="{A00D269D-0CA8-B458-7001-ED02B85589C5}"/>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9" name="ZoneTexte 8">
              <a:extLst>
                <a:ext uri="{FF2B5EF4-FFF2-40B4-BE49-F238E27FC236}">
                  <a16:creationId xmlns:a16="http://schemas.microsoft.com/office/drawing/2014/main" xmlns="" id="{9AE043CC-CAC5-FCAF-39CF-284AF7713918}"/>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13245784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eu clai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A0321B0-4FA5-95A3-6907-393E6A1BF3B0}"/>
              </a:ext>
            </a:extLst>
          </p:cNvPr>
          <p:cNvSpPr/>
          <p:nvPr userDrawn="1"/>
        </p:nvSpPr>
        <p:spPr>
          <a:xfrm>
            <a:off x="0" y="0"/>
            <a:ext cx="12192000" cy="1052736"/>
          </a:xfrm>
          <a:prstGeom prst="rect">
            <a:avLst/>
          </a:prstGeom>
          <a:solidFill>
            <a:schemeClr val="accent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207568" y="-27384"/>
            <a:ext cx="8640960" cy="1080120"/>
          </a:xfrm>
        </p:spPr>
        <p:txBody>
          <a:bodyPr/>
          <a:lstStyle>
            <a:lvl1pPr marL="0" indent="0" algn="ctr">
              <a:buNone/>
              <a:defRPr sz="2800" b="1" i="0">
                <a:solidFill>
                  <a:schemeClr val="tx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
        <p:nvSpPr>
          <p:cNvPr id="13" name="Text Box 4">
            <a:extLst>
              <a:ext uri="{FF2B5EF4-FFF2-40B4-BE49-F238E27FC236}">
                <a16:creationId xmlns:a16="http://schemas.microsoft.com/office/drawing/2014/main" xmlns="" id="{7D191C3D-5E0C-2591-F408-50D1BDFF0C7C}"/>
              </a:ext>
            </a:extLst>
          </p:cNvPr>
          <p:cNvSpPr txBox="1"/>
          <p:nvPr userDrawn="1"/>
        </p:nvSpPr>
        <p:spPr>
          <a:xfrm>
            <a:off x="-24680" y="6309320"/>
            <a:ext cx="8280920"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pic>
        <p:nvPicPr>
          <p:cNvPr id="6" name="Image 5" descr="Une image contenant texte&#10;&#10;Description générée automatiquement">
            <a:extLst>
              <a:ext uri="{FF2B5EF4-FFF2-40B4-BE49-F238E27FC236}">
                <a16:creationId xmlns:a16="http://schemas.microsoft.com/office/drawing/2014/main" xmlns="" id="{AAF5C5B0-CAD2-3C3B-8655-76595C679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28" y="20361"/>
            <a:ext cx="1059384" cy="750924"/>
          </a:xfrm>
          <a:prstGeom prst="rect">
            <a:avLst/>
          </a:prstGeom>
        </p:spPr>
      </p:pic>
    </p:spTree>
    <p:extLst>
      <p:ext uri="{BB962C8B-B14F-4D97-AF65-F5344CB8AC3E}">
        <p14:creationId xmlns:p14="http://schemas.microsoft.com/office/powerpoint/2010/main" val="225727822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eu clair hir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A0321B0-4FA5-95A3-6907-393E6A1BF3B0}"/>
              </a:ext>
            </a:extLst>
          </p:cNvPr>
          <p:cNvSpPr/>
          <p:nvPr userDrawn="1"/>
        </p:nvSpPr>
        <p:spPr>
          <a:xfrm>
            <a:off x="0" y="0"/>
            <a:ext cx="12192000" cy="1052736"/>
          </a:xfrm>
          <a:prstGeom prst="rect">
            <a:avLst/>
          </a:prstGeom>
          <a:solidFill>
            <a:schemeClr val="accent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207568" y="-27384"/>
            <a:ext cx="8640960" cy="1080120"/>
          </a:xfrm>
        </p:spPr>
        <p:txBody>
          <a:bodyPr/>
          <a:lstStyle>
            <a:lvl1pPr marL="0" indent="0" algn="ctr">
              <a:buNone/>
              <a:defRPr sz="2800" b="1" i="0">
                <a:solidFill>
                  <a:schemeClr val="tx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pic>
        <p:nvPicPr>
          <p:cNvPr id="6" name="Image 5" descr="Une image contenant texte&#10;&#10;Description générée automatiquement">
            <a:extLst>
              <a:ext uri="{FF2B5EF4-FFF2-40B4-BE49-F238E27FC236}">
                <a16:creationId xmlns:a16="http://schemas.microsoft.com/office/drawing/2014/main" xmlns="" id="{6295295C-C1E6-89A3-48B7-811DD49E65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28" y="20361"/>
            <a:ext cx="1059384" cy="750924"/>
          </a:xfrm>
          <a:prstGeom prst="rect">
            <a:avLst/>
          </a:prstGeom>
        </p:spPr>
      </p:pic>
    </p:spTree>
    <p:extLst>
      <p:ext uri="{BB962C8B-B14F-4D97-AF65-F5344CB8AC3E}">
        <p14:creationId xmlns:p14="http://schemas.microsoft.com/office/powerpoint/2010/main" val="12143020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vocat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4" name="Rectangle 12">
            <a:extLst>
              <a:ext uri="{FF2B5EF4-FFF2-40B4-BE49-F238E27FC236}">
                <a16:creationId xmlns:a16="http://schemas.microsoft.com/office/drawing/2014/main" xmlns="" id="{D13D0614-91CD-F1C1-76A4-E242A37E2D90}"/>
              </a:ext>
            </a:extLst>
          </p:cNvPr>
          <p:cNvSpPr/>
          <p:nvPr userDrawn="1"/>
        </p:nvSpPr>
        <p:spPr>
          <a:xfrm>
            <a:off x="0" y="-2"/>
            <a:ext cx="12192000" cy="1196755"/>
          </a:xfrm>
          <a:prstGeom prst="rect">
            <a:avLst/>
          </a:prstGeom>
          <a:solidFill>
            <a:srgbClr val="1F497D"/>
          </a:solidFill>
          <a:ln w="12700">
            <a:miter lim="400000"/>
          </a:ln>
        </p:spPr>
        <p:txBody>
          <a:bodyPr lIns="45719" rIns="45719" anchor="ctr"/>
          <a:lstStyle/>
          <a:p>
            <a:pPr algn="ctr">
              <a:defRPr>
                <a:solidFill>
                  <a:schemeClr val="accent3">
                    <a:lumOff val="44000"/>
                  </a:schemeClr>
                </a:solidFill>
                <a:latin typeface="Calibri"/>
                <a:ea typeface="Calibri"/>
                <a:cs typeface="Calibri"/>
                <a:sym typeface="Calibri"/>
              </a:defRPr>
            </a:pPr>
            <a:endParaRPr/>
          </a:p>
        </p:txBody>
      </p:sp>
      <p:sp>
        <p:nvSpPr>
          <p:cNvPr id="7" name="Espace réservé du texte 11">
            <a:extLst>
              <a:ext uri="{FF2B5EF4-FFF2-40B4-BE49-F238E27FC236}">
                <a16:creationId xmlns:a16="http://schemas.microsoft.com/office/drawing/2014/main" xmlns="" id="{477A3D6F-F6A8-6525-DB67-5CEF96F9CFD3}"/>
              </a:ext>
            </a:extLst>
          </p:cNvPr>
          <p:cNvSpPr>
            <a:spLocks noGrp="1"/>
          </p:cNvSpPr>
          <p:nvPr>
            <p:ph type="body" sz="quarter" idx="11"/>
          </p:nvPr>
        </p:nvSpPr>
        <p:spPr>
          <a:xfrm>
            <a:off x="2639617" y="-27385"/>
            <a:ext cx="6912768" cy="1224137"/>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5" name="Groupe 4">
            <a:extLst>
              <a:ext uri="{FF2B5EF4-FFF2-40B4-BE49-F238E27FC236}">
                <a16:creationId xmlns:a16="http://schemas.microsoft.com/office/drawing/2014/main" xmlns="" id="{71C7F0DC-CA7D-1B36-C9F8-0F755A8825CC}"/>
              </a:ext>
            </a:extLst>
          </p:cNvPr>
          <p:cNvGrpSpPr/>
          <p:nvPr userDrawn="1"/>
        </p:nvGrpSpPr>
        <p:grpSpPr>
          <a:xfrm>
            <a:off x="47328" y="44625"/>
            <a:ext cx="1272481" cy="840574"/>
            <a:chOff x="47328" y="44625"/>
            <a:chExt cx="1272481" cy="840574"/>
          </a:xfrm>
        </p:grpSpPr>
        <p:pic>
          <p:nvPicPr>
            <p:cNvPr id="6" name="image7.pdf" descr="image7.pdf">
              <a:extLst>
                <a:ext uri="{FF2B5EF4-FFF2-40B4-BE49-F238E27FC236}">
                  <a16:creationId xmlns:a16="http://schemas.microsoft.com/office/drawing/2014/main" xmlns="" id="{96EA4376-3119-4880-9486-B8828338C528}"/>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9" name="ZoneTexte 8">
              <a:extLst>
                <a:ext uri="{FF2B5EF4-FFF2-40B4-BE49-F238E27FC236}">
                  <a16:creationId xmlns:a16="http://schemas.microsoft.com/office/drawing/2014/main" xmlns="" id="{906C5B2F-73EA-2360-4830-B08C8BA9801A}"/>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
        <p:nvSpPr>
          <p:cNvPr id="10" name="Text Box 4">
            <a:extLst>
              <a:ext uri="{FF2B5EF4-FFF2-40B4-BE49-F238E27FC236}">
                <a16:creationId xmlns:a16="http://schemas.microsoft.com/office/drawing/2014/main" xmlns="" id="{F935EB54-99F2-005B-AA8B-36988EFC7C20}"/>
              </a:ext>
            </a:extLst>
          </p:cNvPr>
          <p:cNvSpPr txBox="1"/>
          <p:nvPr userDrawn="1"/>
        </p:nvSpPr>
        <p:spPr>
          <a:xfrm>
            <a:off x="-24680" y="6309320"/>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spTree>
    <p:extLst>
      <p:ext uri="{BB962C8B-B14F-4D97-AF65-F5344CB8AC3E}">
        <p14:creationId xmlns:p14="http://schemas.microsoft.com/office/powerpoint/2010/main" val="308997804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re et texte vertical">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609600" y="274639"/>
            <a:ext cx="10972800" cy="1143001"/>
          </a:xfrm>
          <a:prstGeom prst="rect">
            <a:avLst/>
          </a:prstGeom>
        </p:spPr>
        <p:txBody>
          <a:bodyPr>
            <a:normAutofit/>
          </a:bodyPr>
          <a:lstStyle>
            <a:lvl1pPr>
              <a:defRPr sz="4400">
                <a:latin typeface="Calibri"/>
                <a:ea typeface="Calibri"/>
                <a:cs typeface="Calibri"/>
                <a:sym typeface="Calibri"/>
              </a:defRPr>
            </a:lvl1pPr>
          </a:lstStyle>
          <a:p>
            <a:r>
              <a:rPr dirty="0"/>
              <a:t>Title Text</a:t>
            </a:r>
          </a:p>
        </p:txBody>
      </p:sp>
      <p:sp>
        <p:nvSpPr>
          <p:cNvPr id="134" name="Body Level One…"/>
          <p:cNvSpPr txBox="1">
            <a:spLocks noGrp="1"/>
          </p:cNvSpPr>
          <p:nvPr>
            <p:ph type="body" idx="1"/>
          </p:nvPr>
        </p:nvSpPr>
        <p:spPr>
          <a:xfrm>
            <a:off x="609600" y="1600201"/>
            <a:ext cx="10972800" cy="4525963"/>
          </a:xfrm>
          <a:prstGeom prst="rect">
            <a:avLst/>
          </a:prstGeom>
        </p:spPr>
        <p:txBody>
          <a:bodyPr>
            <a:normAutofit/>
          </a:bodyPr>
          <a:lstStyle>
            <a:lvl1pPr>
              <a:spcBef>
                <a:spcPts val="700"/>
              </a:spcBef>
              <a:buFont typeface="Arial"/>
              <a:defRPr sz="3200">
                <a:latin typeface="Calibri"/>
                <a:ea typeface="Calibri"/>
                <a:cs typeface="Calibri"/>
                <a:sym typeface="Calibri"/>
              </a:defRPr>
            </a:lvl1pPr>
            <a:lvl2pPr marL="783771" indent="-326571">
              <a:spcBef>
                <a:spcPts val="700"/>
              </a:spcBef>
              <a:buFont typeface="Arial"/>
              <a:defRPr sz="3200">
                <a:latin typeface="Calibri"/>
                <a:ea typeface="Calibri"/>
                <a:cs typeface="Calibri"/>
                <a:sym typeface="Calibri"/>
              </a:defRPr>
            </a:lvl2pPr>
            <a:lvl3pPr marL="1219200" indent="-304800">
              <a:spcBef>
                <a:spcPts val="700"/>
              </a:spcBef>
              <a:buFont typeface="Arial"/>
              <a:defRPr sz="3200">
                <a:latin typeface="Calibri"/>
                <a:ea typeface="Calibri"/>
                <a:cs typeface="Calibri"/>
                <a:sym typeface="Calibri"/>
              </a:defRPr>
            </a:lvl3pPr>
            <a:lvl4pPr marL="1737360" indent="-365760">
              <a:spcBef>
                <a:spcPts val="700"/>
              </a:spcBef>
              <a:buFont typeface="Arial"/>
              <a:defRPr sz="3200">
                <a:latin typeface="Calibri"/>
                <a:ea typeface="Calibri"/>
                <a:cs typeface="Calibri"/>
                <a:sym typeface="Calibri"/>
              </a:defRPr>
            </a:lvl4pPr>
            <a:lvl5pPr marL="2194560" indent="-365760">
              <a:spcBef>
                <a:spcPts val="700"/>
              </a:spcBef>
              <a:buFont typeface="Arial"/>
              <a:defRPr sz="3200">
                <a:latin typeface="Calibri"/>
                <a:ea typeface="Calibri"/>
                <a:cs typeface="Calibri"/>
                <a:sym typeface="Calibri"/>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5" name="Slide Number"/>
          <p:cNvSpPr txBox="1">
            <a:spLocks noGrp="1"/>
          </p:cNvSpPr>
          <p:nvPr>
            <p:ph type="sldNum" sz="quarter" idx="2"/>
          </p:nvPr>
        </p:nvSpPr>
        <p:spPr>
          <a:xfrm>
            <a:off x="11215958" y="6400414"/>
            <a:ext cx="366444" cy="276999"/>
          </a:xfrm>
          <a:prstGeom prst="rect">
            <a:avLst/>
          </a:prstGeom>
        </p:spPr>
        <p:txBody>
          <a:bodyPr anchor="ctr"/>
          <a:lstStyle>
            <a:lvl1pPr>
              <a:defRPr>
                <a:solidFill>
                  <a:srgbClr val="898989"/>
                </a:solidFill>
              </a:defRPr>
            </a:lvl1pPr>
          </a:lstStyle>
          <a:p>
            <a:fld id="{86CB4B4D-7CA3-9044-876B-883B54F8677D}" type="slidenum">
              <a:rPr/>
              <a:pPr/>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re vertical et texte">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8839200" y="274638"/>
            <a:ext cx="2743200" cy="5851526"/>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143" name="Body Level One…"/>
          <p:cNvSpPr txBox="1">
            <a:spLocks noGrp="1"/>
          </p:cNvSpPr>
          <p:nvPr>
            <p:ph type="body" idx="1"/>
          </p:nvPr>
        </p:nvSpPr>
        <p:spPr>
          <a:xfrm>
            <a:off x="609600" y="274638"/>
            <a:ext cx="8026400" cy="5851526"/>
          </a:xfrm>
          <a:prstGeom prst="rect">
            <a:avLst/>
          </a:prstGeom>
        </p:spPr>
        <p:txBody>
          <a:bodyPr>
            <a:normAutofit/>
          </a:bodyPr>
          <a:lstStyle>
            <a:lvl1pPr>
              <a:spcBef>
                <a:spcPts val="700"/>
              </a:spcBef>
              <a:buFont typeface="Arial"/>
              <a:defRPr sz="3200">
                <a:latin typeface="Calibri"/>
                <a:ea typeface="Calibri"/>
                <a:cs typeface="Calibri"/>
                <a:sym typeface="Calibri"/>
              </a:defRPr>
            </a:lvl1pPr>
            <a:lvl2pPr marL="783771" indent="-326571">
              <a:spcBef>
                <a:spcPts val="700"/>
              </a:spcBef>
              <a:buFont typeface="Arial"/>
              <a:defRPr sz="3200">
                <a:latin typeface="Calibri"/>
                <a:ea typeface="Calibri"/>
                <a:cs typeface="Calibri"/>
                <a:sym typeface="Calibri"/>
              </a:defRPr>
            </a:lvl2pPr>
            <a:lvl3pPr marL="1219200" indent="-304800">
              <a:spcBef>
                <a:spcPts val="700"/>
              </a:spcBef>
              <a:buFont typeface="Arial"/>
              <a:defRPr sz="3200">
                <a:latin typeface="Calibri"/>
                <a:ea typeface="Calibri"/>
                <a:cs typeface="Calibri"/>
                <a:sym typeface="Calibri"/>
              </a:defRPr>
            </a:lvl3pPr>
            <a:lvl4pPr marL="1737360" indent="-365760">
              <a:spcBef>
                <a:spcPts val="700"/>
              </a:spcBef>
              <a:buFont typeface="Arial"/>
              <a:defRPr sz="3200">
                <a:latin typeface="Calibri"/>
                <a:ea typeface="Calibri"/>
                <a:cs typeface="Calibri"/>
                <a:sym typeface="Calibri"/>
              </a:defRPr>
            </a:lvl4pPr>
            <a:lvl5pPr marL="2194560" indent="-365760">
              <a:spcBef>
                <a:spcPts val="700"/>
              </a:spcBef>
              <a:buFont typeface="Arial"/>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11215958" y="6400414"/>
            <a:ext cx="366444" cy="276999"/>
          </a:xfrm>
          <a:prstGeom prst="rect">
            <a:avLst/>
          </a:prstGeom>
        </p:spPr>
        <p:txBody>
          <a:bodyPr anchor="ctr"/>
          <a:lstStyle>
            <a:lvl1pPr>
              <a:defRPr>
                <a:solidFill>
                  <a:srgbClr val="898989"/>
                </a:solidFill>
              </a:defRPr>
            </a:lvl1pPr>
          </a:lstStyle>
          <a:p>
            <a:fld id="{86CB4B4D-7CA3-9044-876B-883B54F8677D}" type="slidenum">
              <a:rPr/>
              <a:pPr/>
              <a:t>‹N°›</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151" name="Title Text"/>
          <p:cNvSpPr txBox="1">
            <a:spLocks noGrp="1"/>
          </p:cNvSpPr>
          <p:nvPr>
            <p:ph type="title"/>
          </p:nvPr>
        </p:nvSpPr>
        <p:spPr>
          <a:xfrm>
            <a:off x="914400" y="2130426"/>
            <a:ext cx="10363200" cy="1470025"/>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152" name="Body Level One…"/>
          <p:cNvSpPr txBox="1">
            <a:spLocks noGrp="1"/>
          </p:cNvSpPr>
          <p:nvPr>
            <p:ph type="body" sz="quarter" idx="1"/>
          </p:nvPr>
        </p:nvSpPr>
        <p:spPr>
          <a:xfrm>
            <a:off x="1828800" y="3886200"/>
            <a:ext cx="8534400" cy="1752600"/>
          </a:xfrm>
          <a:prstGeom prst="rect">
            <a:avLst/>
          </a:prstGeom>
        </p:spPr>
        <p:txBody>
          <a:bodyPr>
            <a:normAutofit/>
          </a:bodyPr>
          <a:lstStyle>
            <a:lvl1pPr marL="0" indent="0" algn="ctr">
              <a:spcBef>
                <a:spcPts val="700"/>
              </a:spcBef>
              <a:buSzTx/>
              <a:buNone/>
              <a:defRPr sz="3200">
                <a:solidFill>
                  <a:srgbClr val="888888"/>
                </a:solidFill>
                <a:latin typeface="Calibri"/>
                <a:ea typeface="Calibri"/>
                <a:cs typeface="Calibri"/>
                <a:sym typeface="Calibri"/>
              </a:defRPr>
            </a:lvl1pPr>
            <a:lvl2pPr marL="0" indent="457200" algn="ctr">
              <a:spcBef>
                <a:spcPts val="700"/>
              </a:spcBef>
              <a:buSzTx/>
              <a:buNone/>
              <a:defRPr sz="3200">
                <a:solidFill>
                  <a:srgbClr val="888888"/>
                </a:solidFill>
                <a:latin typeface="Calibri"/>
                <a:ea typeface="Calibri"/>
                <a:cs typeface="Calibri"/>
                <a:sym typeface="Calibri"/>
              </a:defRPr>
            </a:lvl2pPr>
            <a:lvl3pPr marL="0" indent="914400" algn="ctr">
              <a:spcBef>
                <a:spcPts val="700"/>
              </a:spcBef>
              <a:buSzTx/>
              <a:buNone/>
              <a:defRPr sz="3200">
                <a:solidFill>
                  <a:srgbClr val="888888"/>
                </a:solidFill>
                <a:latin typeface="Calibri"/>
                <a:ea typeface="Calibri"/>
                <a:cs typeface="Calibri"/>
                <a:sym typeface="Calibri"/>
              </a:defRPr>
            </a:lvl3pPr>
            <a:lvl4pPr marL="0" indent="1371600" algn="ctr">
              <a:spcBef>
                <a:spcPts val="700"/>
              </a:spcBef>
              <a:buSzTx/>
              <a:buNone/>
              <a:defRPr sz="3200">
                <a:solidFill>
                  <a:srgbClr val="888888"/>
                </a:solidFill>
                <a:latin typeface="Calibri"/>
                <a:ea typeface="Calibri"/>
                <a:cs typeface="Calibri"/>
                <a:sym typeface="Calibri"/>
              </a:defRPr>
            </a:lvl4pPr>
            <a:lvl5pPr marL="0" indent="1828800" algn="ctr">
              <a:spcBef>
                <a:spcPts val="700"/>
              </a:spcBef>
              <a:buSzTx/>
              <a:buNone/>
              <a:defRPr sz="32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60" name="Title Text"/>
          <p:cNvSpPr txBox="1">
            <a:spLocks noGrp="1"/>
          </p:cNvSpPr>
          <p:nvPr>
            <p:ph type="title"/>
          </p:nvPr>
        </p:nvSpPr>
        <p:spPr>
          <a:xfrm>
            <a:off x="609600" y="274639"/>
            <a:ext cx="10972800" cy="1143001"/>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161" name="Body Level One…"/>
          <p:cNvSpPr txBox="1">
            <a:spLocks noGrp="1"/>
          </p:cNvSpPr>
          <p:nvPr>
            <p:ph type="body" idx="1"/>
          </p:nvPr>
        </p:nvSpPr>
        <p:spPr>
          <a:xfrm>
            <a:off x="609600" y="1600201"/>
            <a:ext cx="10972800" cy="4525963"/>
          </a:xfrm>
          <a:prstGeom prst="rect">
            <a:avLst/>
          </a:prstGeom>
        </p:spPr>
        <p:txBody>
          <a:bodyPr>
            <a:normAutofit/>
          </a:bodyPr>
          <a:lstStyle>
            <a:lvl1pPr>
              <a:spcBef>
                <a:spcPts val="700"/>
              </a:spcBef>
              <a:buFont typeface="Arial"/>
              <a:defRPr sz="3200">
                <a:latin typeface="Calibri"/>
                <a:ea typeface="Calibri"/>
                <a:cs typeface="Calibri"/>
                <a:sym typeface="Calibri"/>
              </a:defRPr>
            </a:lvl1pPr>
            <a:lvl2pPr marL="783771" indent="-326571">
              <a:spcBef>
                <a:spcPts val="700"/>
              </a:spcBef>
              <a:buFont typeface="Arial"/>
              <a:defRPr sz="3200">
                <a:latin typeface="Calibri"/>
                <a:ea typeface="Calibri"/>
                <a:cs typeface="Calibri"/>
                <a:sym typeface="Calibri"/>
              </a:defRPr>
            </a:lvl2pPr>
            <a:lvl3pPr marL="1219200" indent="-304800">
              <a:spcBef>
                <a:spcPts val="700"/>
              </a:spcBef>
              <a:buFont typeface="Arial"/>
              <a:defRPr sz="3200">
                <a:latin typeface="Calibri"/>
                <a:ea typeface="Calibri"/>
                <a:cs typeface="Calibri"/>
                <a:sym typeface="Calibri"/>
              </a:defRPr>
            </a:lvl3pPr>
            <a:lvl4pPr marL="1737360" indent="-365760">
              <a:spcBef>
                <a:spcPts val="700"/>
              </a:spcBef>
              <a:buFont typeface="Arial"/>
              <a:defRPr sz="3200">
                <a:latin typeface="Calibri"/>
                <a:ea typeface="Calibri"/>
                <a:cs typeface="Calibri"/>
                <a:sym typeface="Calibri"/>
              </a:defRPr>
            </a:lvl4pPr>
            <a:lvl5pPr marL="2194560" indent="-365760">
              <a:spcBef>
                <a:spcPts val="700"/>
              </a:spcBef>
              <a:buFont typeface="Arial"/>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2"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169" name="Title Text"/>
          <p:cNvSpPr txBox="1">
            <a:spLocks noGrp="1"/>
          </p:cNvSpPr>
          <p:nvPr>
            <p:ph type="title"/>
          </p:nvPr>
        </p:nvSpPr>
        <p:spPr>
          <a:xfrm>
            <a:off x="963084" y="4406901"/>
            <a:ext cx="10363201" cy="1362075"/>
          </a:xfrm>
          <a:prstGeom prst="rect">
            <a:avLst/>
          </a:prstGeom>
        </p:spPr>
        <p:txBody>
          <a:bodyPr anchor="t">
            <a:normAutofit/>
          </a:bodyPr>
          <a:lstStyle>
            <a:lvl1pPr algn="l">
              <a:defRPr sz="4000" b="1" cap="all">
                <a:latin typeface="Calibri"/>
                <a:ea typeface="Calibri"/>
                <a:cs typeface="Calibri"/>
                <a:sym typeface="Calibri"/>
              </a:defRPr>
            </a:lvl1pPr>
          </a:lstStyle>
          <a:p>
            <a:r>
              <a:t>Title Text</a:t>
            </a:r>
          </a:p>
        </p:txBody>
      </p:sp>
      <p:sp>
        <p:nvSpPr>
          <p:cNvPr id="170" name="Body Level One…"/>
          <p:cNvSpPr txBox="1">
            <a:spLocks noGrp="1"/>
          </p:cNvSpPr>
          <p:nvPr>
            <p:ph type="body" sz="quarter" idx="1"/>
          </p:nvPr>
        </p:nvSpPr>
        <p:spPr>
          <a:xfrm>
            <a:off x="963084" y="2906713"/>
            <a:ext cx="10363201" cy="1500188"/>
          </a:xfrm>
          <a:prstGeom prst="rect">
            <a:avLst/>
          </a:prstGeom>
        </p:spPr>
        <p:txBody>
          <a:bodyPr anchor="b">
            <a:normAutofit/>
          </a:bodyPr>
          <a:lstStyle>
            <a:lvl1pPr marL="0" indent="0">
              <a:spcBef>
                <a:spcPts val="400"/>
              </a:spcBef>
              <a:buSzTx/>
              <a:buNone/>
              <a:defRPr sz="2000">
                <a:solidFill>
                  <a:srgbClr val="888888"/>
                </a:solidFill>
                <a:latin typeface="Calibri"/>
                <a:ea typeface="Calibri"/>
                <a:cs typeface="Calibri"/>
                <a:sym typeface="Calibri"/>
              </a:defRPr>
            </a:lvl1pPr>
            <a:lvl2pPr marL="0" indent="457200">
              <a:spcBef>
                <a:spcPts val="400"/>
              </a:spcBef>
              <a:buSzTx/>
              <a:buNone/>
              <a:defRPr sz="2000">
                <a:solidFill>
                  <a:srgbClr val="888888"/>
                </a:solidFill>
                <a:latin typeface="Calibri"/>
                <a:ea typeface="Calibri"/>
                <a:cs typeface="Calibri"/>
                <a:sym typeface="Calibri"/>
              </a:defRPr>
            </a:lvl2pPr>
            <a:lvl3pPr marL="0" indent="914400">
              <a:spcBef>
                <a:spcPts val="400"/>
              </a:spcBef>
              <a:buSzTx/>
              <a:buNone/>
              <a:defRPr sz="2000">
                <a:solidFill>
                  <a:srgbClr val="888888"/>
                </a:solidFill>
                <a:latin typeface="Calibri"/>
                <a:ea typeface="Calibri"/>
                <a:cs typeface="Calibri"/>
                <a:sym typeface="Calibri"/>
              </a:defRPr>
            </a:lvl3pPr>
            <a:lvl4pPr marL="0" indent="1371600">
              <a:spcBef>
                <a:spcPts val="400"/>
              </a:spcBef>
              <a:buSzTx/>
              <a:buNone/>
              <a:defRPr sz="2000">
                <a:solidFill>
                  <a:srgbClr val="888888"/>
                </a:solidFill>
                <a:latin typeface="Calibri"/>
                <a:ea typeface="Calibri"/>
                <a:cs typeface="Calibri"/>
                <a:sym typeface="Calibri"/>
              </a:defRPr>
            </a:lvl4pPr>
            <a:lvl5pPr marL="0" indent="18288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1"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178" name="Title Text"/>
          <p:cNvSpPr txBox="1">
            <a:spLocks noGrp="1"/>
          </p:cNvSpPr>
          <p:nvPr>
            <p:ph type="title"/>
          </p:nvPr>
        </p:nvSpPr>
        <p:spPr>
          <a:xfrm>
            <a:off x="609600" y="274639"/>
            <a:ext cx="10972800" cy="1143001"/>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179" name="Body Level One…"/>
          <p:cNvSpPr txBox="1">
            <a:spLocks noGrp="1"/>
          </p:cNvSpPr>
          <p:nvPr>
            <p:ph type="body" sz="half" idx="1"/>
          </p:nvPr>
        </p:nvSpPr>
        <p:spPr>
          <a:xfrm>
            <a:off x="609600" y="1600201"/>
            <a:ext cx="5384800" cy="4525963"/>
          </a:xfrm>
          <a:prstGeom prst="rect">
            <a:avLst/>
          </a:prstGeom>
        </p:spPr>
        <p:txBody>
          <a:bodyPr>
            <a:normAutofit/>
          </a:bodyPr>
          <a:lstStyle>
            <a:lvl1pPr>
              <a:buFont typeface="Arial"/>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marL="1727200" indent="-355600">
              <a:buFont typeface="Arial"/>
              <a:defRPr>
                <a:latin typeface="Calibri"/>
                <a:ea typeface="Calibri"/>
                <a:cs typeface="Calibri"/>
                <a:sym typeface="Calibri"/>
              </a:defRPr>
            </a:lvl4pPr>
            <a:lvl5pPr marL="2184400" indent="-355600">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187" name="Title Text"/>
          <p:cNvSpPr txBox="1">
            <a:spLocks noGrp="1"/>
          </p:cNvSpPr>
          <p:nvPr>
            <p:ph type="title"/>
          </p:nvPr>
        </p:nvSpPr>
        <p:spPr>
          <a:xfrm>
            <a:off x="609600" y="274639"/>
            <a:ext cx="10972800" cy="1143001"/>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188" name="Body Level One…"/>
          <p:cNvSpPr txBox="1">
            <a:spLocks noGrp="1"/>
          </p:cNvSpPr>
          <p:nvPr>
            <p:ph type="body" sz="quarter" idx="1"/>
          </p:nvPr>
        </p:nvSpPr>
        <p:spPr>
          <a:xfrm>
            <a:off x="609600" y="1535112"/>
            <a:ext cx="5386917" cy="639763"/>
          </a:xfrm>
          <a:prstGeom prst="rect">
            <a:avLst/>
          </a:prstGeom>
        </p:spPr>
        <p:txBody>
          <a:bodyPr anchor="b">
            <a:normAutofit/>
          </a:bodyPr>
          <a:lstStyle>
            <a:lvl1pPr marL="0" indent="0">
              <a:spcBef>
                <a:spcPts val="500"/>
              </a:spcBef>
              <a:buSzTx/>
              <a:buNone/>
              <a:defRPr sz="2400" b="1">
                <a:latin typeface="Calibri"/>
                <a:ea typeface="Calibri"/>
                <a:cs typeface="Calibri"/>
                <a:sym typeface="Calibri"/>
              </a:defRPr>
            </a:lvl1pPr>
            <a:lvl2pPr marL="0" indent="457200">
              <a:spcBef>
                <a:spcPts val="500"/>
              </a:spcBef>
              <a:buSzTx/>
              <a:buNone/>
              <a:defRPr sz="2400" b="1">
                <a:latin typeface="Calibri"/>
                <a:ea typeface="Calibri"/>
                <a:cs typeface="Calibri"/>
                <a:sym typeface="Calibri"/>
              </a:defRPr>
            </a:lvl2pPr>
            <a:lvl3pPr marL="0" indent="914400">
              <a:spcBef>
                <a:spcPts val="500"/>
              </a:spcBef>
              <a:buSzTx/>
              <a:buNone/>
              <a:defRPr sz="2400" b="1">
                <a:latin typeface="Calibri"/>
                <a:ea typeface="Calibri"/>
                <a:cs typeface="Calibri"/>
                <a:sym typeface="Calibri"/>
              </a:defRPr>
            </a:lvl3pPr>
            <a:lvl4pPr marL="0" indent="1371600">
              <a:spcBef>
                <a:spcPts val="500"/>
              </a:spcBef>
              <a:buSzTx/>
              <a:buNone/>
              <a:defRPr sz="2400" b="1">
                <a:latin typeface="Calibri"/>
                <a:ea typeface="Calibri"/>
                <a:cs typeface="Calibri"/>
                <a:sym typeface="Calibri"/>
              </a:defRPr>
            </a:lvl4pPr>
            <a:lvl5pPr marL="0" indent="1828800">
              <a:spcBef>
                <a:spcPts val="5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9" name="Espace réservé du texte 4"/>
          <p:cNvSpPr>
            <a:spLocks noGrp="1"/>
          </p:cNvSpPr>
          <p:nvPr>
            <p:ph type="body" sz="quarter" idx="13"/>
          </p:nvPr>
        </p:nvSpPr>
        <p:spPr>
          <a:xfrm>
            <a:off x="6193368" y="1535112"/>
            <a:ext cx="5389033" cy="639763"/>
          </a:xfrm>
          <a:prstGeom prst="rect">
            <a:avLst/>
          </a:prstGeom>
        </p:spPr>
        <p:txBody>
          <a:bodyPr anchor="b">
            <a:normAutofit/>
          </a:bodyPr>
          <a:lstStyle>
            <a:lvl1pPr marL="0" indent="0">
              <a:spcBef>
                <a:spcPts val="500"/>
              </a:spcBef>
              <a:buSzTx/>
              <a:buNone/>
              <a:defRPr sz="2400" b="1">
                <a:latin typeface="Calibri"/>
                <a:cs typeface="Calibri"/>
                <a:sym typeface="Calibri"/>
              </a:defRPr>
            </a:lvl1pPr>
          </a:lstStyle>
          <a:p>
            <a:pPr marL="0" indent="0">
              <a:spcBef>
                <a:spcPts val="500"/>
              </a:spcBef>
              <a:buSzTx/>
              <a:buNone/>
              <a:defRPr sz="2400" b="1">
                <a:latin typeface="Calibri"/>
                <a:ea typeface="Calibri"/>
                <a:cs typeface="Calibri"/>
                <a:sym typeface="Calibri"/>
              </a:defRPr>
            </a:pPr>
            <a:endParaRPr/>
          </a:p>
        </p:txBody>
      </p:sp>
      <p:sp>
        <p:nvSpPr>
          <p:cNvPr id="190"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197" name="Title Text"/>
          <p:cNvSpPr txBox="1">
            <a:spLocks noGrp="1"/>
          </p:cNvSpPr>
          <p:nvPr>
            <p:ph type="title"/>
          </p:nvPr>
        </p:nvSpPr>
        <p:spPr>
          <a:xfrm>
            <a:off x="609600" y="274639"/>
            <a:ext cx="10972800" cy="1143001"/>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198"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212" name="Title Text"/>
          <p:cNvSpPr txBox="1">
            <a:spLocks noGrp="1"/>
          </p:cNvSpPr>
          <p:nvPr>
            <p:ph type="title"/>
          </p:nvPr>
        </p:nvSpPr>
        <p:spPr>
          <a:xfrm>
            <a:off x="609600" y="273050"/>
            <a:ext cx="4011085" cy="1162050"/>
          </a:xfrm>
          <a:prstGeom prst="rect">
            <a:avLst/>
          </a:prstGeom>
        </p:spPr>
        <p:txBody>
          <a:bodyPr anchor="b">
            <a:normAutofit/>
          </a:bodyPr>
          <a:lstStyle>
            <a:lvl1pPr algn="l">
              <a:defRPr sz="2000" b="1">
                <a:latin typeface="Calibri"/>
                <a:ea typeface="Calibri"/>
                <a:cs typeface="Calibri"/>
                <a:sym typeface="Calibri"/>
              </a:defRPr>
            </a:lvl1pPr>
          </a:lstStyle>
          <a:p>
            <a:r>
              <a:t>Title Text</a:t>
            </a:r>
          </a:p>
        </p:txBody>
      </p:sp>
      <p:sp>
        <p:nvSpPr>
          <p:cNvPr id="213" name="Body Level One…"/>
          <p:cNvSpPr txBox="1">
            <a:spLocks noGrp="1"/>
          </p:cNvSpPr>
          <p:nvPr>
            <p:ph type="body" idx="1"/>
          </p:nvPr>
        </p:nvSpPr>
        <p:spPr>
          <a:xfrm>
            <a:off x="4766733" y="273051"/>
            <a:ext cx="6815667" cy="5853113"/>
          </a:xfrm>
          <a:prstGeom prst="rect">
            <a:avLst/>
          </a:prstGeom>
        </p:spPr>
        <p:txBody>
          <a:bodyPr>
            <a:normAutofit/>
          </a:bodyPr>
          <a:lstStyle>
            <a:lvl1pPr>
              <a:spcBef>
                <a:spcPts val="700"/>
              </a:spcBef>
              <a:buFont typeface="Arial"/>
              <a:defRPr sz="3200">
                <a:latin typeface="Calibri"/>
                <a:ea typeface="Calibri"/>
                <a:cs typeface="Calibri"/>
                <a:sym typeface="Calibri"/>
              </a:defRPr>
            </a:lvl1pPr>
            <a:lvl2pPr marL="783771" indent="-326571">
              <a:spcBef>
                <a:spcPts val="700"/>
              </a:spcBef>
              <a:buFont typeface="Arial"/>
              <a:defRPr sz="3200">
                <a:latin typeface="Calibri"/>
                <a:ea typeface="Calibri"/>
                <a:cs typeface="Calibri"/>
                <a:sym typeface="Calibri"/>
              </a:defRPr>
            </a:lvl2pPr>
            <a:lvl3pPr marL="1219200" indent="-304800">
              <a:spcBef>
                <a:spcPts val="700"/>
              </a:spcBef>
              <a:buFont typeface="Arial"/>
              <a:defRPr sz="3200">
                <a:latin typeface="Calibri"/>
                <a:ea typeface="Calibri"/>
                <a:cs typeface="Calibri"/>
                <a:sym typeface="Calibri"/>
              </a:defRPr>
            </a:lvl3pPr>
            <a:lvl4pPr marL="1737360" indent="-365760">
              <a:spcBef>
                <a:spcPts val="700"/>
              </a:spcBef>
              <a:buFont typeface="Arial"/>
              <a:defRPr sz="3200">
                <a:latin typeface="Calibri"/>
                <a:ea typeface="Calibri"/>
                <a:cs typeface="Calibri"/>
                <a:sym typeface="Calibri"/>
              </a:defRPr>
            </a:lvl4pPr>
            <a:lvl5pPr marL="2194560" indent="-365760">
              <a:spcBef>
                <a:spcPts val="700"/>
              </a:spcBef>
              <a:buFont typeface="Arial"/>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4" name="Espace réservé du texte 3"/>
          <p:cNvSpPr>
            <a:spLocks noGrp="1"/>
          </p:cNvSpPr>
          <p:nvPr>
            <p:ph type="body" sz="half" idx="13"/>
          </p:nvPr>
        </p:nvSpPr>
        <p:spPr>
          <a:xfrm>
            <a:off x="609599" y="1435101"/>
            <a:ext cx="4011087" cy="4691063"/>
          </a:xfrm>
          <a:prstGeom prst="rect">
            <a:avLst/>
          </a:prstGeom>
        </p:spPr>
        <p:txBody>
          <a:bodyPr>
            <a:normAutofit/>
          </a:bodyPr>
          <a:lstStyle>
            <a:lvl1pPr marL="0" indent="0">
              <a:spcBef>
                <a:spcPts val="300"/>
              </a:spcBef>
              <a:buSzTx/>
              <a:buNone/>
              <a:defRPr sz="1400">
                <a:latin typeface="Calibri"/>
                <a:cs typeface="Calibri"/>
                <a:sym typeface="Calibri"/>
              </a:defRPr>
            </a:lvl1pPr>
          </a:lstStyle>
          <a:p>
            <a:pPr marL="0" indent="0">
              <a:spcBef>
                <a:spcPts val="300"/>
              </a:spcBef>
              <a:buSzTx/>
              <a:buNone/>
              <a:defRPr sz="1400">
                <a:latin typeface="Calibri"/>
                <a:ea typeface="Calibri"/>
                <a:cs typeface="Calibri"/>
                <a:sym typeface="Calibri"/>
              </a:defRPr>
            </a:pPr>
            <a:endParaRPr/>
          </a:p>
        </p:txBody>
      </p:sp>
      <p:sp>
        <p:nvSpPr>
          <p:cNvPr id="215"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re et texte vertical">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609600" y="274639"/>
            <a:ext cx="10972800" cy="1143001"/>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233" name="Body Level One…"/>
          <p:cNvSpPr txBox="1">
            <a:spLocks noGrp="1"/>
          </p:cNvSpPr>
          <p:nvPr>
            <p:ph type="body" idx="1"/>
          </p:nvPr>
        </p:nvSpPr>
        <p:spPr>
          <a:xfrm>
            <a:off x="609600" y="1600201"/>
            <a:ext cx="10972800" cy="4525963"/>
          </a:xfrm>
          <a:prstGeom prst="rect">
            <a:avLst/>
          </a:prstGeom>
        </p:spPr>
        <p:txBody>
          <a:bodyPr>
            <a:normAutofit/>
          </a:bodyPr>
          <a:lstStyle>
            <a:lvl1pPr>
              <a:spcBef>
                <a:spcPts val="700"/>
              </a:spcBef>
              <a:buFont typeface="Arial"/>
              <a:defRPr sz="3200">
                <a:latin typeface="Calibri"/>
                <a:ea typeface="Calibri"/>
                <a:cs typeface="Calibri"/>
                <a:sym typeface="Calibri"/>
              </a:defRPr>
            </a:lvl1pPr>
            <a:lvl2pPr marL="783771" indent="-326571">
              <a:spcBef>
                <a:spcPts val="700"/>
              </a:spcBef>
              <a:buFont typeface="Arial"/>
              <a:defRPr sz="3200">
                <a:latin typeface="Calibri"/>
                <a:ea typeface="Calibri"/>
                <a:cs typeface="Calibri"/>
                <a:sym typeface="Calibri"/>
              </a:defRPr>
            </a:lvl2pPr>
            <a:lvl3pPr marL="1219200" indent="-304800">
              <a:spcBef>
                <a:spcPts val="700"/>
              </a:spcBef>
              <a:buFont typeface="Arial"/>
              <a:defRPr sz="3200">
                <a:latin typeface="Calibri"/>
                <a:ea typeface="Calibri"/>
                <a:cs typeface="Calibri"/>
                <a:sym typeface="Calibri"/>
              </a:defRPr>
            </a:lvl3pPr>
            <a:lvl4pPr marL="1737360" indent="-365760">
              <a:spcBef>
                <a:spcPts val="700"/>
              </a:spcBef>
              <a:buFont typeface="Arial"/>
              <a:defRPr sz="3200">
                <a:latin typeface="Calibri"/>
                <a:ea typeface="Calibri"/>
                <a:cs typeface="Calibri"/>
                <a:sym typeface="Calibri"/>
              </a:defRPr>
            </a:lvl4pPr>
            <a:lvl5pPr marL="2194560" indent="-365760">
              <a:spcBef>
                <a:spcPts val="700"/>
              </a:spcBef>
              <a:buFont typeface="Arial"/>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vocation Hira">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4" name="Rectangle 12">
            <a:extLst>
              <a:ext uri="{FF2B5EF4-FFF2-40B4-BE49-F238E27FC236}">
                <a16:creationId xmlns:a16="http://schemas.microsoft.com/office/drawing/2014/main" xmlns="" id="{D13D0614-91CD-F1C1-76A4-E242A37E2D90}"/>
              </a:ext>
            </a:extLst>
          </p:cNvPr>
          <p:cNvSpPr/>
          <p:nvPr userDrawn="1"/>
        </p:nvSpPr>
        <p:spPr>
          <a:xfrm>
            <a:off x="0" y="-2"/>
            <a:ext cx="12192000" cy="1196755"/>
          </a:xfrm>
          <a:prstGeom prst="rect">
            <a:avLst/>
          </a:prstGeom>
          <a:solidFill>
            <a:srgbClr val="1F497D"/>
          </a:solidFill>
          <a:ln w="12700">
            <a:miter lim="400000"/>
          </a:ln>
        </p:spPr>
        <p:txBody>
          <a:bodyPr lIns="45719" rIns="45719" anchor="ctr"/>
          <a:lstStyle/>
          <a:p>
            <a:pPr algn="ctr">
              <a:defRPr>
                <a:solidFill>
                  <a:schemeClr val="accent3">
                    <a:lumOff val="44000"/>
                  </a:schemeClr>
                </a:solidFill>
                <a:latin typeface="Calibri"/>
                <a:ea typeface="Calibri"/>
                <a:cs typeface="Calibri"/>
                <a:sym typeface="Calibri"/>
              </a:defRPr>
            </a:pPr>
            <a:endParaRPr/>
          </a:p>
        </p:txBody>
      </p:sp>
      <p:sp>
        <p:nvSpPr>
          <p:cNvPr id="7" name="Espace réservé du texte 11">
            <a:extLst>
              <a:ext uri="{FF2B5EF4-FFF2-40B4-BE49-F238E27FC236}">
                <a16:creationId xmlns:a16="http://schemas.microsoft.com/office/drawing/2014/main" xmlns="" id="{477A3D6F-F6A8-6525-DB67-5CEF96F9CFD3}"/>
              </a:ext>
            </a:extLst>
          </p:cNvPr>
          <p:cNvSpPr>
            <a:spLocks noGrp="1"/>
          </p:cNvSpPr>
          <p:nvPr>
            <p:ph type="body" sz="quarter" idx="11"/>
          </p:nvPr>
        </p:nvSpPr>
        <p:spPr>
          <a:xfrm>
            <a:off x="2639617" y="116632"/>
            <a:ext cx="6912768" cy="11521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8" name="Groupe 7">
            <a:extLst>
              <a:ext uri="{FF2B5EF4-FFF2-40B4-BE49-F238E27FC236}">
                <a16:creationId xmlns:a16="http://schemas.microsoft.com/office/drawing/2014/main" xmlns="" id="{7FBEEE1D-60E0-1113-6AD7-FEAB70795701}"/>
              </a:ext>
            </a:extLst>
          </p:cNvPr>
          <p:cNvGrpSpPr/>
          <p:nvPr userDrawn="1"/>
        </p:nvGrpSpPr>
        <p:grpSpPr>
          <a:xfrm>
            <a:off x="47328" y="44625"/>
            <a:ext cx="1272481" cy="840574"/>
            <a:chOff x="47328" y="44625"/>
            <a:chExt cx="1272481" cy="840574"/>
          </a:xfrm>
        </p:grpSpPr>
        <p:pic>
          <p:nvPicPr>
            <p:cNvPr id="9" name="image7.pdf" descr="image7.pdf">
              <a:extLst>
                <a:ext uri="{FF2B5EF4-FFF2-40B4-BE49-F238E27FC236}">
                  <a16:creationId xmlns:a16="http://schemas.microsoft.com/office/drawing/2014/main" xmlns="" id="{8467B71C-19D4-ECDD-30CE-8D4822C0AD3C}"/>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0" name="ZoneTexte 9">
              <a:extLst>
                <a:ext uri="{FF2B5EF4-FFF2-40B4-BE49-F238E27FC236}">
                  <a16:creationId xmlns:a16="http://schemas.microsoft.com/office/drawing/2014/main" xmlns="" id="{B10F1BF6-F174-E607-D2E5-C798792CF942}"/>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157947315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re vertical et texte">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8839200" y="274638"/>
            <a:ext cx="2743200" cy="5851526"/>
          </a:xfrm>
          <a:prstGeom prst="rect">
            <a:avLst/>
          </a:prstGeom>
        </p:spPr>
        <p:txBody>
          <a:bodyPr>
            <a:normAutofit/>
          </a:bodyPr>
          <a:lstStyle>
            <a:lvl1pPr>
              <a:defRPr sz="4400">
                <a:latin typeface="Calibri"/>
                <a:ea typeface="Calibri"/>
                <a:cs typeface="Calibri"/>
                <a:sym typeface="Calibri"/>
              </a:defRPr>
            </a:lvl1pPr>
          </a:lstStyle>
          <a:p>
            <a:r>
              <a:t>Title Text</a:t>
            </a:r>
          </a:p>
        </p:txBody>
      </p:sp>
      <p:sp>
        <p:nvSpPr>
          <p:cNvPr id="242" name="Body Level One…"/>
          <p:cNvSpPr txBox="1">
            <a:spLocks noGrp="1"/>
          </p:cNvSpPr>
          <p:nvPr>
            <p:ph type="body" idx="1"/>
          </p:nvPr>
        </p:nvSpPr>
        <p:spPr>
          <a:xfrm>
            <a:off x="609600" y="274638"/>
            <a:ext cx="8026400" cy="5851526"/>
          </a:xfrm>
          <a:prstGeom prst="rect">
            <a:avLst/>
          </a:prstGeom>
        </p:spPr>
        <p:txBody>
          <a:bodyPr>
            <a:normAutofit/>
          </a:bodyPr>
          <a:lstStyle>
            <a:lvl1pPr>
              <a:spcBef>
                <a:spcPts val="700"/>
              </a:spcBef>
              <a:buFont typeface="Arial"/>
              <a:defRPr sz="3200">
                <a:latin typeface="Calibri"/>
                <a:ea typeface="Calibri"/>
                <a:cs typeface="Calibri"/>
                <a:sym typeface="Calibri"/>
              </a:defRPr>
            </a:lvl1pPr>
            <a:lvl2pPr marL="783771" indent="-326571">
              <a:spcBef>
                <a:spcPts val="700"/>
              </a:spcBef>
              <a:buFont typeface="Arial"/>
              <a:defRPr sz="3200">
                <a:latin typeface="Calibri"/>
                <a:ea typeface="Calibri"/>
                <a:cs typeface="Calibri"/>
                <a:sym typeface="Calibri"/>
              </a:defRPr>
            </a:lvl2pPr>
            <a:lvl3pPr marL="1219200" indent="-304800">
              <a:spcBef>
                <a:spcPts val="700"/>
              </a:spcBef>
              <a:buFont typeface="Arial"/>
              <a:defRPr sz="3200">
                <a:latin typeface="Calibri"/>
                <a:ea typeface="Calibri"/>
                <a:cs typeface="Calibri"/>
                <a:sym typeface="Calibri"/>
              </a:defRPr>
            </a:lvl3pPr>
            <a:lvl4pPr marL="1737360" indent="-365760">
              <a:spcBef>
                <a:spcPts val="700"/>
              </a:spcBef>
              <a:buFont typeface="Arial"/>
              <a:defRPr sz="3200">
                <a:latin typeface="Calibri"/>
                <a:ea typeface="Calibri"/>
                <a:cs typeface="Calibri"/>
                <a:sym typeface="Calibri"/>
              </a:defRPr>
            </a:lvl4pPr>
            <a:lvl5pPr marL="2194560" indent="-365760">
              <a:spcBef>
                <a:spcPts val="700"/>
              </a:spcBef>
              <a:buFont typeface="Arial"/>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11231988" y="6400414"/>
            <a:ext cx="350414" cy="276999"/>
          </a:xfrm>
          <a:prstGeom prst="rect">
            <a:avLst/>
          </a:prstGeom>
        </p:spPr>
        <p:txBody>
          <a:bodyPr anchor="ctr"/>
          <a:lstStyle>
            <a:lvl1pPr>
              <a:defRPr>
                <a:solidFill>
                  <a:srgbClr val="898989"/>
                </a:solidFill>
                <a:latin typeface="Calibri"/>
                <a:ea typeface="Calibri"/>
                <a:cs typeface="Calibri"/>
                <a:sym typeface="Calibri"/>
              </a:defRPr>
            </a:lvl1pPr>
          </a:lstStyle>
          <a:p>
            <a:fld id="{86CB4B4D-7CA3-9044-876B-883B54F8677D}" type="slidenum">
              <a:rPr/>
              <a:pPr/>
              <a:t>‹N°›</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nterlu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pic>
        <p:nvPicPr>
          <p:cNvPr id="4" name="Picture 6">
            <a:extLst>
              <a:ext uri="{FF2B5EF4-FFF2-40B4-BE49-F238E27FC236}">
                <a16:creationId xmlns:a16="http://schemas.microsoft.com/office/drawing/2014/main" xmlns="" id="{A3ED8919-7604-401C-849B-B2F725290297}"/>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39000"/>
                    </a14:imgEffect>
                  </a14:imgLayer>
                </a14:imgProps>
              </a:ext>
            </a:extLst>
          </a:blip>
          <a:srcRect/>
          <a:stretch>
            <a:fillRect/>
          </a:stretch>
        </p:blipFill>
        <p:spPr bwMode="auto">
          <a:xfrm>
            <a:off x="5087888" y="670383"/>
            <a:ext cx="7104113" cy="6223793"/>
          </a:xfrm>
          <a:prstGeom prst="rect">
            <a:avLst/>
          </a:prstGeom>
          <a:noFill/>
          <a:ln w="9525">
            <a:noFill/>
            <a:miter lim="800000"/>
            <a:headEnd/>
            <a:tailEnd/>
          </a:ln>
          <a:effectLst/>
        </p:spPr>
      </p:pic>
      <p:sp>
        <p:nvSpPr>
          <p:cNvPr id="6" name="Text Box 4">
            <a:extLst>
              <a:ext uri="{FF2B5EF4-FFF2-40B4-BE49-F238E27FC236}">
                <a16:creationId xmlns:a16="http://schemas.microsoft.com/office/drawing/2014/main" xmlns="" id="{22AA19DF-6449-0EDF-9A5C-772E7B64D769}"/>
              </a:ext>
            </a:extLst>
          </p:cNvPr>
          <p:cNvSpPr txBox="1"/>
          <p:nvPr userDrawn="1"/>
        </p:nvSpPr>
        <p:spPr>
          <a:xfrm>
            <a:off x="-24680" y="6362164"/>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Arial Narrow" panose="020B0606020202030204" pitchFamily="34" charset="0"/>
                <a:sym typeface="Cataneo BT"/>
              </a:rPr>
              <a:t>TRADUCTION A L’EGLISE:  FM 89.6 MHz – Tel: +33 (0)1 70 37 22 46 - Code 988 1065 9739# - Mot de passe 2020# </a:t>
            </a:r>
            <a:br>
              <a:rPr lang="fr-FR" sz="1400" dirty="0">
                <a:latin typeface="Arial Narrow" panose="020B0606020202030204" pitchFamily="34" charset="0"/>
                <a:sym typeface="Cataneo BT"/>
              </a:rPr>
            </a:br>
            <a:r>
              <a:rPr lang="fr-FR" sz="1400" dirty="0">
                <a:latin typeface="Arial Narrow" panose="020B0606020202030204" pitchFamily="34" charset="0"/>
                <a:sym typeface="Cataneo BT"/>
              </a:rPr>
              <a:t>Wifi: « FPMAParisTraduction » + Appli Audiofetch – </a:t>
            </a:r>
            <a:r>
              <a:rPr lang="fr-FR" sz="1400" dirty="0">
                <a:latin typeface="Arial Narrow" panose="020B0606020202030204" pitchFamily="34" charset="0"/>
              </a:rPr>
              <a:t>Liturgie: http://fihirana.org/cultes/fpma-paris</a:t>
            </a:r>
            <a:r>
              <a:rPr lang="fr-FR" sz="1400" dirty="0">
                <a:latin typeface="Arial Narrow" panose="020B0606020202030204" pitchFamily="34" charset="0"/>
                <a:ea typeface="Cataneo BT"/>
                <a:cs typeface="Cataneo BT"/>
                <a:sym typeface="Cataneo BT"/>
              </a:rPr>
              <a:t> </a:t>
            </a:r>
          </a:p>
        </p:txBody>
      </p:sp>
    </p:spTree>
    <p:extLst>
      <p:ext uri="{BB962C8B-B14F-4D97-AF65-F5344CB8AC3E}">
        <p14:creationId xmlns:p14="http://schemas.microsoft.com/office/powerpoint/2010/main" val="88086597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Interlu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pic>
        <p:nvPicPr>
          <p:cNvPr id="4" name="Picture 6">
            <a:extLst>
              <a:ext uri="{FF2B5EF4-FFF2-40B4-BE49-F238E27FC236}">
                <a16:creationId xmlns:a16="http://schemas.microsoft.com/office/drawing/2014/main" xmlns="" id="{A3ED8919-7604-401C-849B-B2F725290297}"/>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39000"/>
                    </a14:imgEffect>
                  </a14:imgLayer>
                </a14:imgProps>
              </a:ext>
            </a:extLst>
          </a:blip>
          <a:srcRect/>
          <a:stretch>
            <a:fillRect/>
          </a:stretch>
        </p:blipFill>
        <p:spPr bwMode="auto">
          <a:xfrm>
            <a:off x="5087888" y="670383"/>
            <a:ext cx="7104113" cy="6223793"/>
          </a:xfrm>
          <a:prstGeom prst="rect">
            <a:avLst/>
          </a:prstGeom>
          <a:noFill/>
          <a:ln w="9525">
            <a:noFill/>
            <a:miter lim="800000"/>
            <a:headEnd/>
            <a:tailEnd/>
          </a:ln>
          <a:effectLst/>
        </p:spPr>
      </p:pic>
      <p:pic>
        <p:nvPicPr>
          <p:cNvPr id="6" name="Image 5">
            <a:extLst>
              <a:ext uri="{FF2B5EF4-FFF2-40B4-BE49-F238E27FC236}">
                <a16:creationId xmlns:a16="http://schemas.microsoft.com/office/drawing/2014/main" xmlns="" id="{CA752F2B-5B2C-FCDA-CE6F-1F742694CFDD}"/>
              </a:ext>
            </a:extLst>
          </p:cNvPr>
          <p:cNvPicPr>
            <a:picLocks noChangeAspect="1"/>
          </p:cNvPicPr>
          <p:nvPr userDrawn="1"/>
        </p:nvPicPr>
        <p:blipFill>
          <a:blip r:embed="rId4" cstate="print"/>
          <a:stretch>
            <a:fillRect/>
          </a:stretch>
        </p:blipFill>
        <p:spPr>
          <a:xfrm>
            <a:off x="11119210" y="19762"/>
            <a:ext cx="1072790" cy="758220"/>
          </a:xfrm>
          <a:prstGeom prst="rect">
            <a:avLst/>
          </a:prstGeom>
        </p:spPr>
      </p:pic>
      <p:sp>
        <p:nvSpPr>
          <p:cNvPr id="2" name="Espace réservé du texte 11">
            <a:extLst>
              <a:ext uri="{FF2B5EF4-FFF2-40B4-BE49-F238E27FC236}">
                <a16:creationId xmlns:a16="http://schemas.microsoft.com/office/drawing/2014/main" xmlns="" id="{DCFC01C3-785D-35C1-2ED3-30228D97E146}"/>
              </a:ext>
            </a:extLst>
          </p:cNvPr>
          <p:cNvSpPr>
            <a:spLocks noGrp="1"/>
          </p:cNvSpPr>
          <p:nvPr>
            <p:ph type="body" sz="quarter" idx="11"/>
          </p:nvPr>
        </p:nvSpPr>
        <p:spPr>
          <a:xfrm>
            <a:off x="2207568" y="-27384"/>
            <a:ext cx="8640960" cy="9807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Tree>
    <p:extLst>
      <p:ext uri="{BB962C8B-B14F-4D97-AF65-F5344CB8AC3E}">
        <p14:creationId xmlns:p14="http://schemas.microsoft.com/office/powerpoint/2010/main" val="29831868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eu_fonc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573398A-27ED-3E68-1138-2012C6A7DD1B}"/>
              </a:ext>
            </a:extLst>
          </p:cNvPr>
          <p:cNvSpPr/>
          <p:nvPr userDrawn="1"/>
        </p:nvSpPr>
        <p:spPr>
          <a:xfrm>
            <a:off x="0" y="0"/>
            <a:ext cx="12192000" cy="126876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latin typeface="Helvetica"/>
              <a:cs typeface="Helvetica"/>
            </a:endParaRPr>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7" name="Espace réservé du texte 11">
            <a:extLst>
              <a:ext uri="{FF2B5EF4-FFF2-40B4-BE49-F238E27FC236}">
                <a16:creationId xmlns:a16="http://schemas.microsoft.com/office/drawing/2014/main" xmlns="" id="{477A3D6F-F6A8-6525-DB67-5CEF96F9CFD3}"/>
              </a:ext>
            </a:extLst>
          </p:cNvPr>
          <p:cNvSpPr>
            <a:spLocks noGrp="1"/>
          </p:cNvSpPr>
          <p:nvPr>
            <p:ph type="body" sz="quarter" idx="11"/>
          </p:nvPr>
        </p:nvSpPr>
        <p:spPr>
          <a:xfrm>
            <a:off x="2639617" y="116632"/>
            <a:ext cx="6912768" cy="11521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10" name="Groupe 9">
            <a:extLst>
              <a:ext uri="{FF2B5EF4-FFF2-40B4-BE49-F238E27FC236}">
                <a16:creationId xmlns:a16="http://schemas.microsoft.com/office/drawing/2014/main" xmlns="" id="{819B7E4E-B16C-62F6-FCB2-99A36FBA425B}"/>
              </a:ext>
            </a:extLst>
          </p:cNvPr>
          <p:cNvGrpSpPr/>
          <p:nvPr userDrawn="1"/>
        </p:nvGrpSpPr>
        <p:grpSpPr>
          <a:xfrm>
            <a:off x="47328" y="44625"/>
            <a:ext cx="1272481" cy="840574"/>
            <a:chOff x="47328" y="44625"/>
            <a:chExt cx="1272481" cy="840574"/>
          </a:xfrm>
        </p:grpSpPr>
        <p:pic>
          <p:nvPicPr>
            <p:cNvPr id="11" name="image7.pdf" descr="image7.pdf">
              <a:extLst>
                <a:ext uri="{FF2B5EF4-FFF2-40B4-BE49-F238E27FC236}">
                  <a16:creationId xmlns:a16="http://schemas.microsoft.com/office/drawing/2014/main" xmlns="" id="{E90306FE-7F36-C78E-63F1-2DEFD5FF082F}"/>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2" name="ZoneTexte 11">
              <a:extLst>
                <a:ext uri="{FF2B5EF4-FFF2-40B4-BE49-F238E27FC236}">
                  <a16:creationId xmlns:a16="http://schemas.microsoft.com/office/drawing/2014/main" xmlns="" id="{4BCB729B-812D-D774-C2AF-B6A3C596472F}"/>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
        <p:nvSpPr>
          <p:cNvPr id="13" name="Text Box 4">
            <a:extLst>
              <a:ext uri="{FF2B5EF4-FFF2-40B4-BE49-F238E27FC236}">
                <a16:creationId xmlns:a16="http://schemas.microsoft.com/office/drawing/2014/main" xmlns="" id="{AEA86E9C-497E-67E8-00CA-67F28986459E}"/>
              </a:ext>
            </a:extLst>
          </p:cNvPr>
          <p:cNvSpPr txBox="1"/>
          <p:nvPr userDrawn="1"/>
        </p:nvSpPr>
        <p:spPr>
          <a:xfrm>
            <a:off x="-24680" y="6309320"/>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spTree>
    <p:extLst>
      <p:ext uri="{BB962C8B-B14F-4D97-AF65-F5344CB8AC3E}">
        <p14:creationId xmlns:p14="http://schemas.microsoft.com/office/powerpoint/2010/main" val="48227032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eu_fonce hir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95245C9-60BA-9387-0AA5-52D54B040614}"/>
              </a:ext>
            </a:extLst>
          </p:cNvPr>
          <p:cNvSpPr/>
          <p:nvPr userDrawn="1"/>
        </p:nvSpPr>
        <p:spPr>
          <a:xfrm>
            <a:off x="0" y="0"/>
            <a:ext cx="12192000" cy="126876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latin typeface="Helvetica"/>
              <a:cs typeface="Helvetica"/>
            </a:endParaRPr>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7" name="Espace réservé du texte 11">
            <a:extLst>
              <a:ext uri="{FF2B5EF4-FFF2-40B4-BE49-F238E27FC236}">
                <a16:creationId xmlns:a16="http://schemas.microsoft.com/office/drawing/2014/main" xmlns="" id="{477A3D6F-F6A8-6525-DB67-5CEF96F9CFD3}"/>
              </a:ext>
            </a:extLst>
          </p:cNvPr>
          <p:cNvSpPr>
            <a:spLocks noGrp="1"/>
          </p:cNvSpPr>
          <p:nvPr>
            <p:ph type="body" sz="quarter" idx="11"/>
          </p:nvPr>
        </p:nvSpPr>
        <p:spPr>
          <a:xfrm>
            <a:off x="2639617" y="116632"/>
            <a:ext cx="6912768" cy="1152128"/>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9" name="Groupe 8">
            <a:extLst>
              <a:ext uri="{FF2B5EF4-FFF2-40B4-BE49-F238E27FC236}">
                <a16:creationId xmlns:a16="http://schemas.microsoft.com/office/drawing/2014/main" xmlns="" id="{E967E25A-D522-4854-6A14-96024CD27521}"/>
              </a:ext>
            </a:extLst>
          </p:cNvPr>
          <p:cNvGrpSpPr/>
          <p:nvPr userDrawn="1"/>
        </p:nvGrpSpPr>
        <p:grpSpPr>
          <a:xfrm>
            <a:off x="47328" y="44625"/>
            <a:ext cx="1272481" cy="840574"/>
            <a:chOff x="47328" y="44625"/>
            <a:chExt cx="1272481" cy="840574"/>
          </a:xfrm>
        </p:grpSpPr>
        <p:pic>
          <p:nvPicPr>
            <p:cNvPr id="10" name="image7.pdf" descr="image7.pdf">
              <a:extLst>
                <a:ext uri="{FF2B5EF4-FFF2-40B4-BE49-F238E27FC236}">
                  <a16:creationId xmlns:a16="http://schemas.microsoft.com/office/drawing/2014/main" xmlns="" id="{5027518E-4542-E127-7B30-0ABC1B84F298}"/>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1" name="ZoneTexte 10">
              <a:extLst>
                <a:ext uri="{FF2B5EF4-FFF2-40B4-BE49-F238E27FC236}">
                  <a16:creationId xmlns:a16="http://schemas.microsoft.com/office/drawing/2014/main" xmlns="" id="{A835511F-A4AB-BE9E-00FF-552EB8069A2C}"/>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131691151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xmlns="" id="{AE0634FC-91F3-2415-237A-38E4911C6A42}"/>
              </a:ext>
            </a:extLst>
          </p:cNvPr>
          <p:cNvSpPr/>
          <p:nvPr userDrawn="1"/>
        </p:nvSpPr>
        <p:spPr>
          <a:xfrm>
            <a:off x="0" y="-1"/>
            <a:ext cx="12192000" cy="1052738"/>
          </a:xfrm>
          <a:prstGeom prst="rect">
            <a:avLst/>
          </a:prstGeom>
          <a:solidFill>
            <a:srgbClr val="CC5834"/>
          </a:solidFill>
          <a:ln w="12700">
            <a:miter lim="400000"/>
          </a:ln>
        </p:spPr>
        <p:txBody>
          <a:bodyPr lIns="45719" rIns="45719" anchor="ctr"/>
          <a:lstStyle/>
          <a:p>
            <a:pPr algn="ctr">
              <a:defRPr>
                <a:solidFill>
                  <a:schemeClr val="accent3">
                    <a:lumOff val="44000"/>
                  </a:schemeClr>
                </a:solidFill>
                <a:latin typeface="Calibri"/>
                <a:ea typeface="Calibri"/>
                <a:cs typeface="Calibri"/>
                <a:sym typeface="Calibri"/>
              </a:defRPr>
            </a:pPr>
            <a:endParaRPr/>
          </a:p>
        </p:txBody>
      </p:sp>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7" name="Espace réservé du texte 11">
            <a:extLst>
              <a:ext uri="{FF2B5EF4-FFF2-40B4-BE49-F238E27FC236}">
                <a16:creationId xmlns:a16="http://schemas.microsoft.com/office/drawing/2014/main" xmlns="" id="{477A3D6F-F6A8-6525-DB67-5CEF96F9CFD3}"/>
              </a:ext>
            </a:extLst>
          </p:cNvPr>
          <p:cNvSpPr>
            <a:spLocks noGrp="1"/>
          </p:cNvSpPr>
          <p:nvPr>
            <p:ph type="body" sz="quarter" idx="11"/>
          </p:nvPr>
        </p:nvSpPr>
        <p:spPr>
          <a:xfrm>
            <a:off x="2639617" y="44624"/>
            <a:ext cx="6912768" cy="936104"/>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9" name="Groupe 8">
            <a:extLst>
              <a:ext uri="{FF2B5EF4-FFF2-40B4-BE49-F238E27FC236}">
                <a16:creationId xmlns:a16="http://schemas.microsoft.com/office/drawing/2014/main" xmlns="" id="{213442EF-049A-0D8E-FAA1-739037C1A8B3}"/>
              </a:ext>
            </a:extLst>
          </p:cNvPr>
          <p:cNvGrpSpPr/>
          <p:nvPr userDrawn="1"/>
        </p:nvGrpSpPr>
        <p:grpSpPr>
          <a:xfrm>
            <a:off x="47328" y="44625"/>
            <a:ext cx="1272481" cy="840574"/>
            <a:chOff x="47328" y="44625"/>
            <a:chExt cx="1272481" cy="840574"/>
          </a:xfrm>
        </p:grpSpPr>
        <p:pic>
          <p:nvPicPr>
            <p:cNvPr id="11" name="image7.pdf" descr="image7.pdf">
              <a:extLst>
                <a:ext uri="{FF2B5EF4-FFF2-40B4-BE49-F238E27FC236}">
                  <a16:creationId xmlns:a16="http://schemas.microsoft.com/office/drawing/2014/main" xmlns="" id="{56E78528-2209-FB6E-9795-9DDBC13E90DF}"/>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12" name="ZoneTexte 11">
              <a:extLst>
                <a:ext uri="{FF2B5EF4-FFF2-40B4-BE49-F238E27FC236}">
                  <a16:creationId xmlns:a16="http://schemas.microsoft.com/office/drawing/2014/main" xmlns="" id="{E9852AAE-BAAA-9EF9-AE6D-F31EBA9BFE62}"/>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
        <p:nvSpPr>
          <p:cNvPr id="13" name="Text Box 4">
            <a:extLst>
              <a:ext uri="{FF2B5EF4-FFF2-40B4-BE49-F238E27FC236}">
                <a16:creationId xmlns:a16="http://schemas.microsoft.com/office/drawing/2014/main" xmlns="" id="{4D1F8A48-B46F-0D10-A9F3-22E6CFE0F0B1}"/>
              </a:ext>
            </a:extLst>
          </p:cNvPr>
          <p:cNvSpPr txBox="1"/>
          <p:nvPr userDrawn="1"/>
        </p:nvSpPr>
        <p:spPr>
          <a:xfrm>
            <a:off x="-24680" y="6309320"/>
            <a:ext cx="828092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latin typeface="Cataneo BT"/>
                <a:sym typeface="Cataneo BT"/>
              </a:rPr>
              <a:t>TRADUCTION A L’EGLISE:  FM 89.6 MHz – Tel: +33 (0)1 70 37 22 46 - Code 988 1065 9739# - Mot de passe 2020# </a:t>
            </a:r>
            <a:br>
              <a:rPr lang="fr-FR" sz="1400" dirty="0">
                <a:latin typeface="Cataneo BT"/>
                <a:sym typeface="Cataneo BT"/>
              </a:rPr>
            </a:br>
            <a:r>
              <a:rPr lang="fr-FR" sz="1400" dirty="0">
                <a:latin typeface="Cataneo BT"/>
                <a:sym typeface="Cataneo BT"/>
              </a:rPr>
              <a:t>Wifi: « FPMAParisTraduction » + Appli Audiofetch – </a:t>
            </a:r>
            <a:r>
              <a:rPr lang="fr-FR" sz="1400" dirty="0">
                <a:latin typeface="Cataneo BT"/>
              </a:rPr>
              <a:t>Liturgie: http://fihirana.org/cultes/fpma-paris</a:t>
            </a:r>
            <a:r>
              <a:rPr lang="fr-FR" sz="1400" dirty="0">
                <a:latin typeface="Cataneo BT"/>
                <a:ea typeface="Cataneo BT"/>
                <a:cs typeface="Cataneo BT"/>
                <a:sym typeface="Cataneo BT"/>
              </a:rPr>
              <a:t> </a:t>
            </a:r>
          </a:p>
        </p:txBody>
      </p:sp>
    </p:spTree>
    <p:extLst>
      <p:ext uri="{BB962C8B-B14F-4D97-AF65-F5344CB8AC3E}">
        <p14:creationId xmlns:p14="http://schemas.microsoft.com/office/powerpoint/2010/main" val="269928948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hira">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600D430E-B75D-4BB4-8F3F-AAF34716A923}"/>
              </a:ext>
            </a:extLst>
          </p:cNvPr>
          <p:cNvSpPr>
            <a:spLocks noGrp="1"/>
          </p:cNvSpPr>
          <p:nvPr>
            <p:ph type="sldNum" sz="quarter" idx="10"/>
          </p:nvPr>
        </p:nvSpPr>
        <p:spPr/>
        <p:txBody>
          <a:bodyPr/>
          <a:lstStyle/>
          <a:p>
            <a:fld id="{86CB4B4D-7CA3-9044-876B-883B54F8677D}" type="slidenum">
              <a:rPr lang="fr-FR" smtClean="0"/>
              <a:pPr/>
              <a:t>‹N°›</a:t>
            </a:fld>
            <a:endParaRPr lang="fr-FR"/>
          </a:p>
        </p:txBody>
      </p:sp>
      <p:sp>
        <p:nvSpPr>
          <p:cNvPr id="9" name="Rectangle 12">
            <a:extLst>
              <a:ext uri="{FF2B5EF4-FFF2-40B4-BE49-F238E27FC236}">
                <a16:creationId xmlns:a16="http://schemas.microsoft.com/office/drawing/2014/main" xmlns="" id="{BFDE0AB7-4932-21EA-7735-15C4F7BDD43D}"/>
              </a:ext>
            </a:extLst>
          </p:cNvPr>
          <p:cNvSpPr/>
          <p:nvPr userDrawn="1"/>
        </p:nvSpPr>
        <p:spPr>
          <a:xfrm>
            <a:off x="0" y="-1"/>
            <a:ext cx="12192000" cy="1052738"/>
          </a:xfrm>
          <a:prstGeom prst="rect">
            <a:avLst/>
          </a:prstGeom>
          <a:solidFill>
            <a:srgbClr val="CC5834"/>
          </a:solidFill>
          <a:ln w="12700">
            <a:miter lim="400000"/>
          </a:ln>
        </p:spPr>
        <p:txBody>
          <a:bodyPr lIns="45719" rIns="45719" anchor="ctr"/>
          <a:lstStyle/>
          <a:p>
            <a:pPr algn="ctr">
              <a:defRPr>
                <a:solidFill>
                  <a:schemeClr val="accent3">
                    <a:lumOff val="44000"/>
                  </a:schemeClr>
                </a:solidFill>
                <a:latin typeface="Calibri"/>
                <a:ea typeface="Calibri"/>
                <a:cs typeface="Calibri"/>
                <a:sym typeface="Calibri"/>
              </a:defRPr>
            </a:pPr>
            <a:endParaRPr/>
          </a:p>
        </p:txBody>
      </p:sp>
      <p:sp>
        <p:nvSpPr>
          <p:cNvPr id="11" name="Espace réservé du texte 11">
            <a:extLst>
              <a:ext uri="{FF2B5EF4-FFF2-40B4-BE49-F238E27FC236}">
                <a16:creationId xmlns:a16="http://schemas.microsoft.com/office/drawing/2014/main" xmlns="" id="{CE27D5A7-42BD-C897-96FF-FE05298F9AA5}"/>
              </a:ext>
            </a:extLst>
          </p:cNvPr>
          <p:cNvSpPr>
            <a:spLocks noGrp="1"/>
          </p:cNvSpPr>
          <p:nvPr>
            <p:ph type="body" sz="quarter" idx="11"/>
          </p:nvPr>
        </p:nvSpPr>
        <p:spPr>
          <a:xfrm>
            <a:off x="2639617" y="44624"/>
            <a:ext cx="6912768" cy="936104"/>
          </a:xfrm>
        </p:spPr>
        <p:txBody>
          <a:bodyPr/>
          <a:lstStyle>
            <a:lvl1pPr marL="0" indent="0" algn="ctr">
              <a:buNone/>
              <a:defRPr sz="2800" b="1" i="0">
                <a:solidFill>
                  <a:schemeClr val="bg1"/>
                </a:solidFill>
                <a:latin typeface="Trebuchet MS" panose="020B06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grpSp>
        <p:nvGrpSpPr>
          <p:cNvPr id="6" name="Groupe 5">
            <a:extLst>
              <a:ext uri="{FF2B5EF4-FFF2-40B4-BE49-F238E27FC236}">
                <a16:creationId xmlns:a16="http://schemas.microsoft.com/office/drawing/2014/main" xmlns="" id="{ED5347B5-04A8-7B50-6D55-BAEF750C7BAA}"/>
              </a:ext>
            </a:extLst>
          </p:cNvPr>
          <p:cNvGrpSpPr/>
          <p:nvPr userDrawn="1"/>
        </p:nvGrpSpPr>
        <p:grpSpPr>
          <a:xfrm>
            <a:off x="47328" y="44625"/>
            <a:ext cx="1272481" cy="840574"/>
            <a:chOff x="47328" y="44625"/>
            <a:chExt cx="1272481" cy="840574"/>
          </a:xfrm>
        </p:grpSpPr>
        <p:pic>
          <p:nvPicPr>
            <p:cNvPr id="7" name="image7.pdf" descr="image7.pdf">
              <a:extLst>
                <a:ext uri="{FF2B5EF4-FFF2-40B4-BE49-F238E27FC236}">
                  <a16:creationId xmlns:a16="http://schemas.microsoft.com/office/drawing/2014/main" xmlns="" id="{C22A936A-859E-9257-710F-645AD4A04E92}"/>
                </a:ext>
              </a:extLst>
            </p:cNvPr>
            <p:cNvPicPr>
              <a:picLocks noChangeAspect="1"/>
            </p:cNvPicPr>
            <p:nvPr userDrawn="1"/>
          </p:nvPicPr>
          <p:blipFill>
            <a:blip r:embed="rId2" cstate="print">
              <a:lum bright="78000"/>
            </a:blip>
            <a:stretch>
              <a:fillRect/>
            </a:stretch>
          </p:blipFill>
          <p:spPr>
            <a:xfrm>
              <a:off x="47328" y="44625"/>
              <a:ext cx="1081376" cy="764705"/>
            </a:xfrm>
            <a:prstGeom prst="rect">
              <a:avLst/>
            </a:prstGeom>
            <a:ln w="12700" cap="flat">
              <a:noFill/>
              <a:miter lim="400000"/>
            </a:ln>
            <a:effectLst/>
          </p:spPr>
        </p:pic>
        <p:sp>
          <p:nvSpPr>
            <p:cNvPr id="8" name="ZoneTexte 7">
              <a:extLst>
                <a:ext uri="{FF2B5EF4-FFF2-40B4-BE49-F238E27FC236}">
                  <a16:creationId xmlns:a16="http://schemas.microsoft.com/office/drawing/2014/main" xmlns="" id="{7B430456-3A69-4499-4619-8508D930B4F1}"/>
                </a:ext>
              </a:extLst>
            </p:cNvPr>
            <p:cNvSpPr txBox="1"/>
            <p:nvPr userDrawn="1"/>
          </p:nvSpPr>
          <p:spPr>
            <a:xfrm>
              <a:off x="599729" y="546645"/>
              <a:ext cx="72008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600" b="0" i="0" u="none" strike="noStrike" cap="none" spc="0" normalizeH="0" baseline="0" dirty="0">
                  <a:ln w="3175">
                    <a:solidFill>
                      <a:schemeClr val="accent1"/>
                    </a:solidFill>
                  </a:ln>
                  <a:solidFill>
                    <a:schemeClr val="bg1"/>
                  </a:solidFill>
                  <a:effectLst/>
                  <a:uFillTx/>
                  <a:latin typeface="Arial Rounded MT Bold" panose="020F0704030504030204" pitchFamily="34" charset="0"/>
                  <a:sym typeface="Cambria"/>
                </a:rPr>
                <a:t>Paris</a:t>
              </a:r>
            </a:p>
          </p:txBody>
        </p:sp>
      </p:grpSp>
    </p:spTree>
    <p:extLst>
      <p:ext uri="{BB962C8B-B14F-4D97-AF65-F5344CB8AC3E}">
        <p14:creationId xmlns:p14="http://schemas.microsoft.com/office/powerpoint/2010/main" val="264660463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1_Noir sans en-tête">
    <p:bg>
      <p:bgPr>
        <a:solidFill>
          <a:schemeClr val="tx1"/>
        </a:solidFill>
        <a:effectLst/>
      </p:bgPr>
    </p:bg>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5" name="Text Box 4">
            <a:extLst>
              <a:ext uri="{FF2B5EF4-FFF2-40B4-BE49-F238E27FC236}">
                <a16:creationId xmlns:a16="http://schemas.microsoft.com/office/drawing/2014/main" xmlns="" id="{141D2A96-74F8-1A49-9276-F81C8394F2ED}"/>
              </a:ext>
            </a:extLst>
          </p:cNvPr>
          <p:cNvSpPr txBox="1"/>
          <p:nvPr userDrawn="1"/>
        </p:nvSpPr>
        <p:spPr>
          <a:xfrm>
            <a:off x="47328" y="6362164"/>
            <a:ext cx="8568952" cy="523220"/>
          </a:xfrm>
          <a:prstGeom prst="rect">
            <a:avLst/>
          </a:prstGeom>
          <a:solidFill>
            <a:schemeClr val="tx1">
              <a:alpha val="56000"/>
            </a:scheme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spcBef>
                <a:spcPts val="1200"/>
              </a:spcBef>
              <a:defRPr sz="2000">
                <a:solidFill>
                  <a:srgbClr val="1F497D"/>
                </a:solidFill>
                <a:latin typeface="Cataneo BT"/>
                <a:ea typeface="Cataneo BT"/>
                <a:cs typeface="Cataneo BT"/>
                <a:sym typeface="Cataneo BT"/>
              </a:defRPr>
            </a:pPr>
            <a:r>
              <a:rPr lang="fr-FR" sz="1400" dirty="0">
                <a:solidFill>
                  <a:srgbClr val="FFFF00"/>
                </a:solidFill>
                <a:sym typeface="Cataneo BT"/>
              </a:rPr>
              <a:t>TRADUCTION à l’Eglise:  FM 89.6 MHz –Tel: +33 (0)1 70 37 22 46 - Code 988 1065 9739# - Mot de passe 2020# </a:t>
            </a:r>
            <a:br>
              <a:rPr lang="fr-FR" sz="1400" dirty="0">
                <a:solidFill>
                  <a:srgbClr val="FFFF00"/>
                </a:solidFill>
                <a:sym typeface="Cataneo BT"/>
              </a:rPr>
            </a:br>
            <a:r>
              <a:rPr lang="fr-FR" sz="1400" dirty="0">
                <a:solidFill>
                  <a:srgbClr val="FFFF00"/>
                </a:solidFill>
                <a:sym typeface="Cataneo BT"/>
              </a:rPr>
              <a:t>Wifi: « FPMAParisTraduction » + Appli Audiofetch –– Liturgie: http://fihirana.org/cultes/fpma-paris </a:t>
            </a:r>
          </a:p>
        </p:txBody>
      </p:sp>
    </p:spTree>
    <p:extLst>
      <p:ext uri="{BB962C8B-B14F-4D97-AF65-F5344CB8AC3E}">
        <p14:creationId xmlns:p14="http://schemas.microsoft.com/office/powerpoint/2010/main" val="290748619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215958" y="6245226"/>
            <a:ext cx="366444" cy="276999"/>
          </a:xfrm>
          <a:prstGeom prst="rect">
            <a:avLst/>
          </a:prstGeom>
          <a:ln w="12700">
            <a:miter lim="400000"/>
          </a:ln>
        </p:spPr>
        <p:txBody>
          <a:bodyPr wrap="none" lIns="45719" rIns="45719">
            <a:spAutoFit/>
          </a:bodyPr>
          <a:lstStyle>
            <a:lvl1pPr algn="r">
              <a:defRPr sz="1200">
                <a:latin typeface="+mj-lt"/>
                <a:ea typeface="+mj-ea"/>
                <a:cs typeface="+mj-cs"/>
                <a:sym typeface="Arial"/>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50" r:id="rId1"/>
    <p:sldLayoutId id="2147483786" r:id="rId2"/>
    <p:sldLayoutId id="2147483727" r:id="rId3"/>
    <p:sldLayoutId id="2147483728" r:id="rId4"/>
    <p:sldLayoutId id="2147483729" r:id="rId5"/>
    <p:sldLayoutId id="2147483730" r:id="rId6"/>
    <p:sldLayoutId id="2147483731" r:id="rId7"/>
    <p:sldLayoutId id="2147483732" r:id="rId8"/>
    <p:sldLayoutId id="2147483677" r:id="rId9"/>
    <p:sldLayoutId id="2147483678" r:id="rId10"/>
    <p:sldLayoutId id="2147483781" r:id="rId11"/>
    <p:sldLayoutId id="2147483772" r:id="rId12"/>
    <p:sldLayoutId id="2147483818" r:id="rId13"/>
    <p:sldLayoutId id="2147483821" r:id="rId14"/>
    <p:sldLayoutId id="2147483676" r:id="rId15"/>
    <p:sldLayoutId id="2147483733" r:id="rId16"/>
    <p:sldLayoutId id="2147483734" r:id="rId17"/>
    <p:sldLayoutId id="2147483735" r:id="rId18"/>
    <p:sldLayoutId id="2147483680" r:id="rId19"/>
    <p:sldLayoutId id="2147483773" r:id="rId20"/>
    <p:sldLayoutId id="2147483774" r:id="rId21"/>
    <p:sldLayoutId id="2147483775" r:id="rId22"/>
    <p:sldLayoutId id="2147483819" r:id="rId23"/>
    <p:sldLayoutId id="2147483776" r:id="rId24"/>
    <p:sldLayoutId id="2147483820" r:id="rId25"/>
    <p:sldLayoutId id="2147483777" r:id="rId26"/>
    <p:sldLayoutId id="2147483778" r:id="rId27"/>
    <p:sldLayoutId id="2147483779" r:id="rId28"/>
    <p:sldLayoutId id="2147483780" r:id="rId29"/>
    <p:sldLayoutId id="2147483663" r:id="rId30"/>
    <p:sldLayoutId id="2147483664" r:id="rId31"/>
    <p:sldLayoutId id="2147483665" r:id="rId32"/>
    <p:sldLayoutId id="2147483666" r:id="rId33"/>
    <p:sldLayoutId id="2147483667" r:id="rId34"/>
    <p:sldLayoutId id="2147483668" r:id="rId35"/>
    <p:sldLayoutId id="2147483669" r:id="rId36"/>
    <p:sldLayoutId id="2147483670" r:id="rId37"/>
    <p:sldLayoutId id="2147483672" r:id="rId38"/>
    <p:sldLayoutId id="2147483674" r:id="rId39"/>
    <p:sldLayoutId id="2147483675" r:id="rId40"/>
    <p:sldLayoutId id="2147483687" r:id="rId41"/>
    <p:sldLayoutId id="2147483822" r:id="rId42"/>
  </p:sldLayoutIdLst>
  <p:transition spd="med"/>
  <p:txStyles>
    <p:titleStyle>
      <a:lvl1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1pPr>
      <a:lvl2pPr marL="790575" marR="0" indent="-333375"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2pPr>
      <a:lvl3pPr marL="12344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3pPr>
      <a:lvl4pPr marL="16916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4pPr>
      <a:lvl5pPr marL="22288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5pPr>
      <a:lvl6pPr marL="26860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6pPr>
      <a:lvl7pPr marL="31432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7pPr>
      <a:lvl8pPr marL="36004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8pPr>
      <a:lvl9pPr marL="40576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xmlns="" id="{5FB0A716-73EE-4850-ACA9-1A6DDC448333}"/>
              </a:ext>
            </a:extLst>
          </p:cNvPr>
          <p:cNvSpPr>
            <a:spLocks noChangeArrowheads="1"/>
          </p:cNvSpPr>
          <p:nvPr/>
        </p:nvSpPr>
        <p:spPr bwMode="auto">
          <a:xfrm>
            <a:off x="1703512" y="1032039"/>
            <a:ext cx="30291" cy="595750"/>
          </a:xfrm>
          <a:prstGeom prst="rect">
            <a:avLst/>
          </a:prstGeom>
          <a:gradFill rotWithShape="1">
            <a:gsLst>
              <a:gs pos="0">
                <a:schemeClr val="tx2">
                  <a:gamma/>
                  <a:tint val="41176"/>
                  <a:invGamma/>
                </a:schemeClr>
              </a:gs>
              <a:gs pos="26000">
                <a:schemeClr val="accent4"/>
              </a:gs>
            </a:gsLst>
            <a:lin ang="5400000" scaled="1"/>
          </a:gradFill>
          <a:ln w="9525">
            <a:noFill/>
            <a:miter lim="800000"/>
            <a:headEnd/>
            <a:tailEnd/>
          </a:ln>
          <a:effectLst/>
        </p:spPr>
        <p:txBody>
          <a:bodyPr wrap="none" anchor="ctr"/>
          <a:lstStyle/>
          <a:p>
            <a:pPr eaLnBrk="1" hangingPunct="1">
              <a:defRPr/>
            </a:pPr>
            <a:endParaRPr lang="fr-FR" dirty="0">
              <a:effectLst>
                <a:outerShdw blurRad="50800" dist="38100" dir="2700000" algn="tl" rotWithShape="0">
                  <a:prstClr val="black">
                    <a:alpha val="40000"/>
                  </a:prstClr>
                </a:outerShdw>
              </a:effectLst>
              <a:latin typeface="Arial" charset="0"/>
            </a:endParaRPr>
          </a:p>
        </p:txBody>
      </p:sp>
      <p:sp>
        <p:nvSpPr>
          <p:cNvPr id="19" name="Rectangle 5">
            <a:extLst>
              <a:ext uri="{FF2B5EF4-FFF2-40B4-BE49-F238E27FC236}">
                <a16:creationId xmlns:a16="http://schemas.microsoft.com/office/drawing/2014/main" xmlns="" id="{22983616-3CB5-43F0-B68E-9E1D82D97353}"/>
              </a:ext>
            </a:extLst>
          </p:cNvPr>
          <p:cNvSpPr>
            <a:spLocks noChangeArrowheads="1"/>
          </p:cNvSpPr>
          <p:nvPr/>
        </p:nvSpPr>
        <p:spPr bwMode="auto">
          <a:xfrm>
            <a:off x="1214825" y="1582273"/>
            <a:ext cx="1007665" cy="45516"/>
          </a:xfrm>
          <a:prstGeom prst="rect">
            <a:avLst/>
          </a:prstGeom>
          <a:gradFill rotWithShape="1">
            <a:gsLst>
              <a:gs pos="0">
                <a:schemeClr val="bg2"/>
              </a:gs>
              <a:gs pos="76000">
                <a:schemeClr val="tx2"/>
              </a:gs>
              <a:gs pos="100000">
                <a:schemeClr val="tx2">
                  <a:gamma/>
                  <a:tint val="28627"/>
                  <a:invGamma/>
                </a:schemeClr>
              </a:gs>
            </a:gsLst>
            <a:lin ang="0" scaled="1"/>
          </a:gradFill>
          <a:ln w="9525">
            <a:noFill/>
            <a:miter lim="800000"/>
            <a:headEnd/>
            <a:tailEnd/>
          </a:ln>
          <a:effectLst/>
        </p:spPr>
        <p:txBody>
          <a:bodyPr wrap="none" anchor="ctr"/>
          <a:lstStyle/>
          <a:p>
            <a:pPr eaLnBrk="1" hangingPunct="1">
              <a:defRPr/>
            </a:pPr>
            <a:endParaRPr lang="fr-FR" dirty="0">
              <a:effectLst>
                <a:outerShdw blurRad="50800" dist="38100" dir="2700000" algn="tl" rotWithShape="0">
                  <a:prstClr val="black">
                    <a:alpha val="40000"/>
                  </a:prstClr>
                </a:outerShdw>
              </a:effectLst>
              <a:latin typeface="Arial" charset="0"/>
            </a:endParaRPr>
          </a:p>
        </p:txBody>
      </p:sp>
      <p:sp>
        <p:nvSpPr>
          <p:cNvPr id="20" name="Rectangle 6">
            <a:extLst>
              <a:ext uri="{FF2B5EF4-FFF2-40B4-BE49-F238E27FC236}">
                <a16:creationId xmlns:a16="http://schemas.microsoft.com/office/drawing/2014/main" xmlns="" id="{4EF6147E-EC1C-425F-8AE0-2683E55089D1}"/>
              </a:ext>
            </a:extLst>
          </p:cNvPr>
          <p:cNvSpPr>
            <a:spLocks noChangeArrowheads="1"/>
          </p:cNvSpPr>
          <p:nvPr/>
        </p:nvSpPr>
        <p:spPr bwMode="auto">
          <a:xfrm rot="10800000">
            <a:off x="1702839" y="3829738"/>
            <a:ext cx="30964" cy="780847"/>
          </a:xfrm>
          <a:prstGeom prst="rect">
            <a:avLst/>
          </a:prstGeom>
          <a:gradFill rotWithShape="1">
            <a:gsLst>
              <a:gs pos="0">
                <a:schemeClr val="tx2">
                  <a:gamma/>
                  <a:tint val="41176"/>
                  <a:invGamma/>
                </a:schemeClr>
              </a:gs>
              <a:gs pos="100000">
                <a:schemeClr val="tx2"/>
              </a:gs>
            </a:gsLst>
            <a:lin ang="5400000" scaled="1"/>
          </a:gradFill>
          <a:ln w="9525">
            <a:noFill/>
            <a:miter lim="800000"/>
            <a:headEnd/>
            <a:tailEnd/>
          </a:ln>
          <a:effectLst/>
        </p:spPr>
        <p:txBody>
          <a:bodyPr wrap="none" anchor="ctr"/>
          <a:lstStyle/>
          <a:p>
            <a:pPr eaLnBrk="1" hangingPunct="1">
              <a:defRPr/>
            </a:pPr>
            <a:endParaRPr lang="fr-FR" dirty="0">
              <a:effectLst>
                <a:outerShdw blurRad="50800" dist="38100" dir="2700000" algn="tl" rotWithShape="0">
                  <a:prstClr val="black">
                    <a:alpha val="40000"/>
                  </a:prstClr>
                </a:outerShdw>
              </a:effectLst>
              <a:latin typeface="Arial" charset="0"/>
            </a:endParaRPr>
          </a:p>
        </p:txBody>
      </p:sp>
      <p:sp>
        <p:nvSpPr>
          <p:cNvPr id="21" name="Rectangle 7">
            <a:extLst>
              <a:ext uri="{FF2B5EF4-FFF2-40B4-BE49-F238E27FC236}">
                <a16:creationId xmlns:a16="http://schemas.microsoft.com/office/drawing/2014/main" xmlns="" id="{16546EF9-70B5-4D8E-A8CD-FD026F622327}"/>
              </a:ext>
            </a:extLst>
          </p:cNvPr>
          <p:cNvSpPr>
            <a:spLocks noChangeArrowheads="1"/>
          </p:cNvSpPr>
          <p:nvPr/>
        </p:nvSpPr>
        <p:spPr bwMode="auto">
          <a:xfrm>
            <a:off x="1703512" y="1628800"/>
            <a:ext cx="30291" cy="2248476"/>
          </a:xfrm>
          <a:prstGeom prst="rect">
            <a:avLst/>
          </a:prstGeom>
          <a:gradFill rotWithShape="1">
            <a:gsLst>
              <a:gs pos="25664">
                <a:schemeClr val="tx2">
                  <a:gamma/>
                  <a:shade val="0"/>
                  <a:invGamma/>
                </a:schemeClr>
              </a:gs>
              <a:gs pos="62000">
                <a:schemeClr val="tx2">
                  <a:gamma/>
                  <a:shade val="0"/>
                  <a:invGamma/>
                </a:schemeClr>
              </a:gs>
              <a:gs pos="100000">
                <a:schemeClr val="tx2"/>
              </a:gs>
            </a:gsLst>
            <a:lin ang="5400000" scaled="1"/>
          </a:gradFill>
          <a:ln w="9525">
            <a:noFill/>
            <a:miter lim="800000"/>
            <a:headEnd/>
            <a:tailEnd/>
          </a:ln>
          <a:effectLst/>
        </p:spPr>
        <p:txBody>
          <a:bodyPr wrap="none" anchor="ctr"/>
          <a:lstStyle/>
          <a:p>
            <a:pPr eaLnBrk="1" hangingPunct="1">
              <a:defRPr/>
            </a:pPr>
            <a:endParaRPr lang="fr-FR" dirty="0">
              <a:effectLst>
                <a:outerShdw blurRad="50800" dist="38100" dir="2700000" algn="tl" rotWithShape="0">
                  <a:prstClr val="black">
                    <a:alpha val="40000"/>
                  </a:prstClr>
                </a:outerShdw>
              </a:effectLst>
              <a:latin typeface="Arial" charset="0"/>
            </a:endParaRPr>
          </a:p>
        </p:txBody>
      </p:sp>
      <p:sp>
        <p:nvSpPr>
          <p:cNvPr id="278" name="Sous-titre 6"/>
          <p:cNvSpPr txBox="1"/>
          <p:nvPr/>
        </p:nvSpPr>
        <p:spPr>
          <a:xfrm>
            <a:off x="3215680" y="2954911"/>
            <a:ext cx="7488832" cy="972061"/>
          </a:xfrm>
          <a:prstGeom prst="rect">
            <a:avLst/>
          </a:prstGeom>
          <a:solidFill>
            <a:schemeClr val="tx2">
              <a:alpha val="6000"/>
            </a:schemeClr>
          </a:solidFill>
          <a:ln w="12700">
            <a:solidFill>
              <a:srgbClr val="4472C4"/>
            </a:solidFill>
            <a:miter lim="400000"/>
          </a:ln>
          <a:effectLst>
            <a:outerShdw blurRad="50800" dist="38100" dir="8100000" rotWithShape="0">
              <a:srgbClr val="000000">
                <a:alpha val="40000"/>
              </a:srgbClr>
            </a:outerShdw>
          </a:effectLst>
          <a:extLst>
            <a:ext uri="{C572A759-6A51-4108-AA02-DFA0A04FC94B}">
              <ma14:wrappingTextBoxFlag xmlns:ma14="http://schemas.microsoft.com/office/mac/drawingml/2011/main" xmlns="" val="1"/>
            </a:ext>
          </a:extLst>
        </p:spPr>
        <p:txBody>
          <a:bodyPr wrap="square" lIns="45719" rIns="45719" anchor="t">
            <a:spAutoFit/>
          </a:bodyPr>
          <a:lstStyle/>
          <a:p>
            <a:pPr algn="ctr">
              <a:spcBef>
                <a:spcPts val="1100"/>
              </a:spcBef>
              <a:defRPr sz="4800">
                <a:ln w="10159">
                  <a:solidFill>
                    <a:srgbClr val="4F81BD"/>
                  </a:solidFill>
                </a:ln>
                <a:latin typeface="Berlin Sans FB"/>
                <a:ea typeface="Berlin Sans FB"/>
                <a:cs typeface="Berlin Sans FB"/>
                <a:sym typeface="Berlin Sans FB"/>
              </a:defRPr>
            </a:pPr>
            <a:endParaRPr lang="fr-FR" sz="1400" dirty="0">
              <a:ln w="3175" cmpd="sng">
                <a:solidFill>
                  <a:schemeClr val="tx2"/>
                </a:solidFill>
                <a:prstDash val="solid"/>
              </a:ln>
              <a:solidFill>
                <a:schemeClr val="tx1"/>
              </a:solidFill>
              <a:latin typeface="Arial Black"/>
              <a:sym typeface="Berlin Sans FB"/>
            </a:endParaRPr>
          </a:p>
          <a:p>
            <a:pPr algn="ctr">
              <a:spcBef>
                <a:spcPts val="1100"/>
              </a:spcBef>
              <a:defRPr sz="4800">
                <a:ln w="10159">
                  <a:solidFill>
                    <a:srgbClr val="4F81BD"/>
                  </a:solidFill>
                </a:ln>
                <a:latin typeface="Berlin Sans FB"/>
                <a:ea typeface="Berlin Sans FB"/>
                <a:cs typeface="Berlin Sans FB"/>
                <a:sym typeface="Berlin Sans FB"/>
              </a:defRPr>
            </a:pPr>
            <a:r>
              <a:rPr lang="fr-FR" sz="3400" dirty="0">
                <a:ln w="3175" cmpd="sng">
                  <a:solidFill>
                    <a:schemeClr val="tx2"/>
                  </a:solidFill>
                  <a:prstDash val="solid"/>
                </a:ln>
                <a:solidFill>
                  <a:schemeClr val="tx1"/>
                </a:solidFill>
                <a:latin typeface="Arial Black"/>
                <a:sym typeface="Berlin Sans FB"/>
              </a:rPr>
              <a:t>Culte Ouverture </a:t>
            </a:r>
            <a:r>
              <a:rPr lang="fr-FR" sz="3400" dirty="0" err="1">
                <a:ln w="3175" cmpd="sng">
                  <a:solidFill>
                    <a:schemeClr val="tx2"/>
                  </a:solidFill>
                  <a:prstDash val="solid"/>
                </a:ln>
                <a:solidFill>
                  <a:schemeClr val="tx1"/>
                </a:solidFill>
                <a:latin typeface="Arial Black"/>
                <a:sym typeface="Berlin Sans FB"/>
              </a:rPr>
              <a:t>RNSA</a:t>
            </a:r>
            <a:endParaRPr lang="fr-FR" sz="4000" dirty="0">
              <a:ln w="3175" cmpd="sng">
                <a:solidFill>
                  <a:schemeClr val="tx1"/>
                </a:solidFill>
                <a:prstDash val="solid"/>
              </a:ln>
              <a:solidFill>
                <a:schemeClr val="tx1"/>
              </a:solidFill>
              <a:latin typeface="Edwardian Script ITC" panose="030303020407070D0804" pitchFamily="66" charset="0"/>
              <a:sym typeface="Berlin Sans FB"/>
            </a:endParaRPr>
          </a:p>
        </p:txBody>
      </p:sp>
      <p:sp>
        <p:nvSpPr>
          <p:cNvPr id="3" name="ZoneTexte 2">
            <a:extLst>
              <a:ext uri="{FF2B5EF4-FFF2-40B4-BE49-F238E27FC236}">
                <a16:creationId xmlns:a16="http://schemas.microsoft.com/office/drawing/2014/main" xmlns="" id="{DBDC295E-6E23-4536-BD26-06472E3D7B27}"/>
              </a:ext>
            </a:extLst>
          </p:cNvPr>
          <p:cNvSpPr txBox="1"/>
          <p:nvPr/>
        </p:nvSpPr>
        <p:spPr>
          <a:xfrm>
            <a:off x="5212342" y="5013176"/>
            <a:ext cx="349550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400" dirty="0">
                <a:ln w="3175" cmpd="sng">
                  <a:solidFill>
                    <a:schemeClr val="tx2"/>
                  </a:solidFill>
                  <a:prstDash val="solid"/>
                </a:ln>
                <a:solidFill>
                  <a:schemeClr val="tx1"/>
                </a:solidFill>
                <a:latin typeface="Arial Black"/>
              </a:rPr>
              <a:t>Samedi 06 </a:t>
            </a:r>
            <a:r>
              <a:rPr lang="en-US" sz="2400" dirty="0" err="1">
                <a:ln w="3175" cmpd="sng">
                  <a:solidFill>
                    <a:schemeClr val="tx2"/>
                  </a:solidFill>
                  <a:prstDash val="solid"/>
                </a:ln>
                <a:solidFill>
                  <a:schemeClr val="tx1"/>
                </a:solidFill>
                <a:latin typeface="Arial Black"/>
              </a:rPr>
              <a:t>mai</a:t>
            </a:r>
            <a:r>
              <a:rPr lang="en-US" sz="2400" dirty="0">
                <a:ln w="3175" cmpd="sng">
                  <a:solidFill>
                    <a:schemeClr val="tx2"/>
                  </a:solidFill>
                  <a:prstDash val="solid"/>
                </a:ln>
                <a:solidFill>
                  <a:schemeClr val="tx1"/>
                </a:solidFill>
                <a:latin typeface="Arial Black"/>
              </a:rPr>
              <a:t> 2023</a:t>
            </a:r>
            <a:endParaRPr lang="fr-FR" sz="2400" dirty="0">
              <a:ln w="3175" cmpd="sng">
                <a:solidFill>
                  <a:schemeClr val="tx2"/>
                </a:solidFill>
                <a:prstDash val="solid"/>
              </a:ln>
              <a:solidFill>
                <a:schemeClr val="tx1"/>
              </a:solidFill>
              <a:latin typeface="Arial Black"/>
            </a:endParaRPr>
          </a:p>
        </p:txBody>
      </p:sp>
      <p:pic>
        <p:nvPicPr>
          <p:cNvPr id="9" name="Image 8"/>
          <p:cNvPicPr/>
          <p:nvPr/>
        </p:nvPicPr>
        <p:blipFill>
          <a:blip r:embed="rId2"/>
          <a:srcRect/>
          <a:stretch>
            <a:fillRect/>
          </a:stretch>
        </p:blipFill>
        <p:spPr bwMode="auto">
          <a:xfrm>
            <a:off x="3215680" y="480284"/>
            <a:ext cx="7488832" cy="1699260"/>
          </a:xfrm>
          <a:prstGeom prst="rect">
            <a:avLst/>
          </a:prstGeom>
          <a:noFill/>
          <a:ln w="9525">
            <a:noFill/>
            <a:miter lim="800000"/>
            <a:headEnd/>
            <a:tailEnd/>
          </a:ln>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Helvetica"/>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Helvetica"/>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Helvetica"/>
              </a:endParaRPr>
            </a:p>
          </p:txBody>
        </p:sp>
      </p:grpSp>
      <p:sp>
        <p:nvSpPr>
          <p:cNvPr id="18" name="Rectangle 2"/>
          <p:cNvSpPr>
            <a:spLocks noChangeArrowheads="1"/>
          </p:cNvSpPr>
          <p:nvPr/>
        </p:nvSpPr>
        <p:spPr bwMode="auto">
          <a:xfrm>
            <a:off x="1343472" y="2151727"/>
            <a:ext cx="95770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defRPr/>
            </a:pPr>
            <a:r>
              <a:rPr lang="fr-FR" sz="3200" b="1" i="1" dirty="0">
                <a:solidFill>
                  <a:srgbClr val="0000FF"/>
                </a:solidFill>
              </a:rPr>
              <a:t>Assemblée	: </a:t>
            </a:r>
            <a:r>
              <a:rPr lang="fr-FR" sz="3200" i="1" dirty="0">
                <a:solidFill>
                  <a:schemeClr val="tx1"/>
                </a:solidFill>
              </a:rPr>
              <a:t>« Ô Père miséricordieux, nous te prions ; pardonne-nous ; purifie-nous de nos péchés ; lave-nous de nos iniquités ; et renouvelle en nous un esprit disposé à te servir. C’est l’amour de ton Fils Jésus-Christ que nous te demandons. Amen »</a:t>
            </a:r>
          </a:p>
        </p:txBody>
      </p:sp>
    </p:spTree>
    <p:extLst>
      <p:ext uri="{BB962C8B-B14F-4D97-AF65-F5344CB8AC3E}">
        <p14:creationId xmlns:p14="http://schemas.microsoft.com/office/powerpoint/2010/main" val="1219796172"/>
      </p:ext>
    </p:extLst>
  </p:cSld>
  <p:clrMapOvr>
    <a:masterClrMapping/>
  </p:clrMapOvr>
  <p:transition spd="med">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3" name="Espace réservé du texte 2">
            <a:extLst>
              <a:ext uri="{FF2B5EF4-FFF2-40B4-BE49-F238E27FC236}">
                <a16:creationId xmlns:a16="http://schemas.microsoft.com/office/drawing/2014/main" xmlns="" id="{89B64F72-E18D-CA1B-0B7D-5560F5689258}"/>
              </a:ext>
            </a:extLst>
          </p:cNvPr>
          <p:cNvSpPr>
            <a:spLocks noGrp="1"/>
          </p:cNvSpPr>
          <p:nvPr>
            <p:ph type="body" sz="quarter" idx="4294967295"/>
          </p:nvPr>
        </p:nvSpPr>
        <p:spPr>
          <a:xfrm>
            <a:off x="1199456" y="2459891"/>
            <a:ext cx="9914317" cy="1152525"/>
          </a:xfrm>
        </p:spPr>
        <p:txBody>
          <a:bodyPr/>
          <a:lstStyle/>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dirty="0">
                <a:solidFill>
                  <a:schemeClr val="tx1"/>
                </a:solidFill>
              </a:rPr>
              <a:t>TENY FAMELAN-KELOKA SY FIHAVANANA</a:t>
            </a:r>
            <a:endParaRPr lang="fr-FR" sz="3200" b="1" dirty="0">
              <a:solidFill>
                <a:schemeClr val="tx1"/>
              </a:solidFill>
              <a:effectLst>
                <a:outerShdw blurRad="50800" dist="50800" dir="2700000" rotWithShape="0">
                  <a:srgbClr val="595959">
                    <a:alpha val="42000"/>
                  </a:srgbClr>
                </a:outerShdw>
              </a:effectLst>
              <a:sym typeface="Trebuchet MS"/>
            </a:endParaRPr>
          </a:p>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b="1" i="1" dirty="0">
                <a:solidFill>
                  <a:srgbClr val="0000FF"/>
                </a:solidFill>
                <a:effectLst>
                  <a:reflection blurRad="6350" stA="55000" endA="300" endPos="45500" dir="5400000" sy="-100000" algn="bl" rotWithShape="0"/>
                </a:effectLst>
                <a:latin typeface="Constantia" pitchFamily="18" charset="0"/>
                <a:sym typeface="Trebuchet MS"/>
              </a:rPr>
              <a:t>Déclaration du pardon et réconciliation </a:t>
            </a:r>
            <a:endParaRPr lang="fr-FR" b="1" i="1" dirty="0">
              <a:solidFill>
                <a:srgbClr val="0000FF"/>
              </a:solidFill>
              <a:effectLst>
                <a:reflection blurRad="6350" stA="55000" endA="300" endPos="45500" dir="5400000" sy="-100000" algn="bl" rotWithShape="0"/>
              </a:effectLst>
              <a:latin typeface="Constantia" pitchFamily="18" charset="0"/>
            </a:endParaRPr>
          </a:p>
          <a:p>
            <a:endParaRPr lang="fr-FR" dirty="0">
              <a:solidFill>
                <a:schemeClr val="tx1"/>
              </a:solidFill>
            </a:endParaRP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3" name="Rectangle 2"/>
          <p:cNvSpPr>
            <a:spLocks noChangeArrowheads="1"/>
          </p:cNvSpPr>
          <p:nvPr/>
        </p:nvSpPr>
        <p:spPr bwMode="auto">
          <a:xfrm>
            <a:off x="515380" y="409108"/>
            <a:ext cx="1116124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1793875" algn="l"/>
              </a:tabLst>
            </a:pPr>
            <a:r>
              <a:rPr lang="fr-FR" sz="2800" b="1" dirty="0">
                <a:solidFill>
                  <a:srgbClr val="0000FF"/>
                </a:solidFill>
                <a:effectLst>
                  <a:reflection blurRad="6350" stA="55000" endA="300" endPos="45500" dir="5400000" sy="-100000" algn="bl" rotWithShape="0"/>
                </a:effectLst>
                <a:latin typeface="Book Antiqua" pitchFamily="18" charset="0"/>
              </a:rPr>
              <a:t>1 Jean 2, 1 </a:t>
            </a:r>
          </a:p>
          <a:p>
            <a:pPr algn="just">
              <a:tabLst>
                <a:tab pos="1793875" algn="l"/>
              </a:tabLst>
            </a:pPr>
            <a:r>
              <a:rPr lang="fr-FR" sz="3200" i="1" dirty="0">
                <a:solidFill>
                  <a:schemeClr val="tx1"/>
                </a:solidFill>
              </a:rPr>
              <a:t>1 Mes petits enfants, je vous écris cela afin que vous ne péchiez pas. Mais si quelqu'un a péché, nous avons un défenseur auprès du Père, Jésus-Christ le juste</a:t>
            </a:r>
            <a:endParaRPr lang="fr-FR" sz="2400" dirty="0">
              <a:effectLst>
                <a:outerShdw blurRad="50800" dist="38100" dir="8100000" algn="tr" rotWithShape="0">
                  <a:prstClr val="black">
                    <a:alpha val="40000"/>
                  </a:prstClr>
                </a:outerShdw>
              </a:effectLst>
            </a:endParaRPr>
          </a:p>
        </p:txBody>
      </p:sp>
      <p:sp>
        <p:nvSpPr>
          <p:cNvPr id="4" name="Rectangle 2">
            <a:extLst>
              <a:ext uri="{FF2B5EF4-FFF2-40B4-BE49-F238E27FC236}">
                <a16:creationId xmlns:a16="http://schemas.microsoft.com/office/drawing/2014/main" xmlns="" id="{6F4A9665-EFD6-E258-A753-F1FA9E923F04}"/>
              </a:ext>
            </a:extLst>
          </p:cNvPr>
          <p:cNvSpPr>
            <a:spLocks noChangeArrowheads="1"/>
          </p:cNvSpPr>
          <p:nvPr/>
        </p:nvSpPr>
        <p:spPr bwMode="auto">
          <a:xfrm>
            <a:off x="542194" y="2880319"/>
            <a:ext cx="1116124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1793875" algn="l"/>
              </a:tabLst>
            </a:pPr>
            <a:r>
              <a:rPr lang="fr-FR" sz="2800" b="1" dirty="0">
                <a:solidFill>
                  <a:srgbClr val="0000FF"/>
                </a:solidFill>
                <a:effectLst>
                  <a:reflection blurRad="6350" stA="55000" endA="300" endPos="45500" dir="5400000" sy="-100000" algn="bl" rotWithShape="0"/>
                </a:effectLst>
                <a:latin typeface="Book Antiqua" pitchFamily="18" charset="0"/>
              </a:rPr>
              <a:t>Jean 15, 15</a:t>
            </a:r>
          </a:p>
          <a:p>
            <a:pPr algn="just">
              <a:tabLst>
                <a:tab pos="1793875" algn="l"/>
              </a:tabLst>
            </a:pPr>
            <a:r>
              <a:rPr lang="fr-FR" sz="3200" i="1" dirty="0">
                <a:solidFill>
                  <a:schemeClr val="tx1"/>
                </a:solidFill>
              </a:rPr>
              <a:t>15 Je ne vous appelle plus serviteurs parce que le serviteur ne sait pas ce que fait son seigneur, mais je vous ai appelés amis parce que je vous ai fait connaître tout ce que j'ai appris de mon Père</a:t>
            </a:r>
            <a:endParaRPr lang="fr-FR" sz="2400" dirty="0">
              <a:effectLst>
                <a:outerShdw blurRad="50800" dist="38100" dir="8100000" algn="tr" rotWithShape="0">
                  <a:prstClr val="black">
                    <a:alpha val="40000"/>
                  </a:prstClr>
                </a:outerShdw>
              </a:effectLst>
            </a:endParaRPr>
          </a:p>
        </p:txBody>
      </p:sp>
      <p:sp>
        <p:nvSpPr>
          <p:cNvPr id="5" name="Rectangle 2">
            <a:extLst>
              <a:ext uri="{FF2B5EF4-FFF2-40B4-BE49-F238E27FC236}">
                <a16:creationId xmlns:a16="http://schemas.microsoft.com/office/drawing/2014/main" xmlns="" id="{22E90AF7-BFB5-8DB2-9882-313E212F8333}"/>
              </a:ext>
            </a:extLst>
          </p:cNvPr>
          <p:cNvSpPr>
            <a:spLocks noChangeArrowheads="1"/>
          </p:cNvSpPr>
          <p:nvPr/>
        </p:nvSpPr>
        <p:spPr bwMode="auto">
          <a:xfrm>
            <a:off x="695400" y="5509200"/>
            <a:ext cx="111612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1793875" algn="l"/>
              </a:tabLst>
            </a:pPr>
            <a:r>
              <a:rPr lang="fr-FR" sz="2800" b="1" i="1" dirty="0">
                <a:solidFill>
                  <a:srgbClr val="0000FF"/>
                </a:solidFill>
              </a:rPr>
              <a:t>Assemblée : </a:t>
            </a:r>
            <a:r>
              <a:rPr lang="fr-FR" sz="3200" i="1" dirty="0">
                <a:solidFill>
                  <a:schemeClr val="tx1"/>
                </a:solidFill>
              </a:rPr>
              <a:t>Amen</a:t>
            </a:r>
            <a:endParaRPr lang="fr-FR" sz="24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58522771"/>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3" name="Espace réservé du texte 2">
            <a:extLst>
              <a:ext uri="{FF2B5EF4-FFF2-40B4-BE49-F238E27FC236}">
                <a16:creationId xmlns:a16="http://schemas.microsoft.com/office/drawing/2014/main" xmlns="" id="{ED21E8E7-52DB-87BF-BACD-EC7F89B669CD}"/>
              </a:ext>
            </a:extLst>
          </p:cNvPr>
          <p:cNvSpPr>
            <a:spLocks noGrp="1"/>
          </p:cNvSpPr>
          <p:nvPr>
            <p:ph type="body" sz="quarter" idx="4294967295"/>
          </p:nvPr>
        </p:nvSpPr>
        <p:spPr>
          <a:xfrm>
            <a:off x="2819766" y="388137"/>
            <a:ext cx="6911975" cy="1152525"/>
          </a:xfrm>
        </p:spPr>
        <p:txBody>
          <a:bodyPr/>
          <a:lstStyle/>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solidFill>
                  <a:schemeClr val="tx1"/>
                </a:solidFill>
                <a:effectLst>
                  <a:outerShdw blurRad="50800" dist="50800" dir="2700000" rotWithShape="0">
                    <a:srgbClr val="595959">
                      <a:alpha val="42000"/>
                    </a:srgbClr>
                  </a:outerShdw>
                </a:effectLst>
                <a:sym typeface="Trebuchet MS"/>
              </a:rPr>
              <a:t>FANKALAZANA</a:t>
            </a:r>
          </a:p>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i="1" dirty="0">
                <a:solidFill>
                  <a:srgbClr val="0000FF"/>
                </a:solidFill>
                <a:latin typeface="Cambria" pitchFamily="18" charset="0"/>
                <a:ea typeface="Cambria"/>
                <a:sym typeface="Trebuchet MS"/>
              </a:rPr>
              <a:t>Célébration</a:t>
            </a:r>
            <a:endParaRPr lang="fr-FR" sz="3200" b="1" i="1" dirty="0">
              <a:solidFill>
                <a:srgbClr val="0000FF"/>
              </a:solidFill>
              <a:latin typeface="Cambria" pitchFamily="18" charset="0"/>
              <a:ea typeface="Cambria"/>
            </a:endParaRPr>
          </a:p>
          <a:p>
            <a:endParaRPr lang="fr-FR" sz="3200" dirty="0">
              <a:solidFill>
                <a:schemeClr val="tx1"/>
              </a:solidFill>
            </a:endParaRPr>
          </a:p>
        </p:txBody>
      </p:sp>
      <p:sp>
        <p:nvSpPr>
          <p:cNvPr id="4" name="Rectangle 11">
            <a:extLst>
              <a:ext uri="{FF2B5EF4-FFF2-40B4-BE49-F238E27FC236}">
                <a16:creationId xmlns:a16="http://schemas.microsoft.com/office/drawing/2014/main" xmlns="" id="{D6C0D77E-5286-8501-7798-A537473FCB92}"/>
              </a:ext>
            </a:extLst>
          </p:cNvPr>
          <p:cNvSpPr txBox="1"/>
          <p:nvPr/>
        </p:nvSpPr>
        <p:spPr>
          <a:xfrm>
            <a:off x="1631504" y="2267061"/>
            <a:ext cx="9577064" cy="11669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ATG</a:t>
            </a:r>
            <a:r>
              <a:rPr lang="fr-FR" sz="3200" b="1" dirty="0">
                <a:effectLst>
                  <a:outerShdw blurRad="50800" dist="50800" dir="2700000" rotWithShape="0">
                    <a:srgbClr val="595959">
                      <a:alpha val="42000"/>
                    </a:srgbClr>
                  </a:outerShdw>
                </a:effectLst>
                <a:sym typeface="Trebuchet MS"/>
              </a:rPr>
              <a:t> 342 : 1</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(“O </a:t>
            </a:r>
            <a:r>
              <a:rPr lang="nl-NL" sz="3200" b="1" i="1" dirty="0" err="1">
                <a:effectLst>
                  <a:outerShdw blurRad="50800" dist="50800" dir="2700000" rotWithShape="0">
                    <a:srgbClr val="595959">
                      <a:alpha val="42000"/>
                    </a:srgbClr>
                  </a:outerShdw>
                </a:effectLst>
                <a:latin typeface="Trebuchet MS"/>
              </a:rPr>
              <a:t>joie</a:t>
            </a:r>
            <a:r>
              <a:rPr lang="nl-NL" sz="3200" b="1" i="1" dirty="0">
                <a:effectLst>
                  <a:outerShdw blurRad="50800" dist="50800" dir="2700000" rotWithShape="0">
                    <a:srgbClr val="595959">
                      <a:alpha val="42000"/>
                    </a:srgbClr>
                  </a:outerShdw>
                </a:effectLst>
                <a:latin typeface="Trebuchet MS"/>
              </a:rPr>
              <a:t> immense, </a:t>
            </a:r>
            <a:r>
              <a:rPr lang="nl-NL" sz="3200" b="1" i="1" dirty="0" err="1">
                <a:effectLst>
                  <a:outerShdw blurRad="50800" dist="50800" dir="2700000" rotWithShape="0">
                    <a:srgbClr val="595959">
                      <a:alpha val="42000"/>
                    </a:srgbClr>
                  </a:outerShdw>
                </a:effectLst>
                <a:latin typeface="Trebuchet MS"/>
              </a:rPr>
              <a:t>infinie</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
        <p:nvSpPr>
          <p:cNvPr id="5" name="Rectangle 11">
            <a:extLst>
              <a:ext uri="{FF2B5EF4-FFF2-40B4-BE49-F238E27FC236}">
                <a16:creationId xmlns:a16="http://schemas.microsoft.com/office/drawing/2014/main" xmlns="" id="{A0738655-0574-A799-070E-5850F87783EF}"/>
              </a:ext>
            </a:extLst>
          </p:cNvPr>
          <p:cNvSpPr txBox="1"/>
          <p:nvPr/>
        </p:nvSpPr>
        <p:spPr>
          <a:xfrm>
            <a:off x="1544644" y="4437112"/>
            <a:ext cx="10011261" cy="11669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FFPM</a:t>
            </a:r>
            <a:r>
              <a:rPr lang="fr-FR" sz="3200" b="1" dirty="0">
                <a:effectLst>
                  <a:outerShdw blurRad="50800" dist="50800" dir="2700000" rotWithShape="0">
                    <a:srgbClr val="595959">
                      <a:alpha val="42000"/>
                    </a:srgbClr>
                  </a:outerShdw>
                </a:effectLst>
                <a:sym typeface="Trebuchet MS"/>
              </a:rPr>
              <a:t> 172 : 1</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a:t>
            </a:r>
            <a:r>
              <a:rPr lang="nl-NL" sz="3200" b="1" i="1" dirty="0" err="1">
                <a:effectLst>
                  <a:outerShdw blurRad="50800" dist="50800" dir="2700000" rotWithShape="0">
                    <a:srgbClr val="595959">
                      <a:alpha val="42000"/>
                    </a:srgbClr>
                  </a:outerShdw>
                </a:effectLst>
                <a:latin typeface="Trebuchet MS"/>
              </a:rPr>
              <a:t>Hoderaiko</a:t>
            </a:r>
            <a:r>
              <a:rPr lang="nl-NL" sz="3200" b="1" i="1" dirty="0">
                <a:effectLst>
                  <a:outerShdw blurRad="50800" dist="50800" dir="2700000" rotWithShape="0">
                    <a:srgbClr val="595959">
                      <a:alpha val="42000"/>
                    </a:srgbClr>
                  </a:outerShdw>
                </a:effectLst>
                <a:latin typeface="Trebuchet MS"/>
              </a:rPr>
              <a:t> </a:t>
            </a:r>
            <a:r>
              <a:rPr lang="nl-NL" sz="3200" b="1" i="1" dirty="0" err="1">
                <a:effectLst>
                  <a:outerShdw blurRad="50800" dist="50800" dir="2700000" rotWithShape="0">
                    <a:srgbClr val="595959">
                      <a:alpha val="42000"/>
                    </a:srgbClr>
                  </a:outerShdw>
                </a:effectLst>
                <a:latin typeface="Trebuchet MS"/>
              </a:rPr>
              <a:t>lalandava</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TextBox 9"/>
          <p:cNvSpPr txBox="1"/>
          <p:nvPr/>
        </p:nvSpPr>
        <p:spPr>
          <a:xfrm>
            <a:off x="3272371" y="1988840"/>
            <a:ext cx="7279208"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b="0" i="1" dirty="0">
                <a:effectLst/>
                <a:latin typeface="Noto Serif" panose="02020502060505020204" pitchFamily="18"/>
              </a:rPr>
              <a:t>1. O joie immense, infinie, </a:t>
            </a:r>
          </a:p>
          <a:p>
            <a:r>
              <a:rPr lang="fr-FR" sz="3200" b="0" i="1" dirty="0">
                <a:effectLst/>
                <a:latin typeface="Noto Serif" panose="02020502060505020204" pitchFamily="18"/>
              </a:rPr>
              <a:t>Qui nous remplit chaque jour, </a:t>
            </a:r>
          </a:p>
          <a:p>
            <a:r>
              <a:rPr lang="fr-FR" sz="3200" b="0" i="1" dirty="0">
                <a:effectLst/>
                <a:latin typeface="Noto Serif" panose="02020502060505020204" pitchFamily="18"/>
              </a:rPr>
              <a:t>Joie éternelle et bénie, </a:t>
            </a:r>
          </a:p>
          <a:p>
            <a:r>
              <a:rPr lang="fr-FR" sz="3200" b="0" i="1" dirty="0">
                <a:effectLst/>
                <a:latin typeface="Noto Serif" panose="02020502060505020204" pitchFamily="18"/>
              </a:rPr>
              <a:t>Qui nous vient du Dieu d'amour. </a:t>
            </a:r>
          </a:p>
          <a:p>
            <a:r>
              <a:rPr lang="fr-FR" sz="3200" b="0" i="1" dirty="0">
                <a:effectLst/>
                <a:latin typeface="Noto Serif" panose="02020502060505020204" pitchFamily="18"/>
              </a:rPr>
              <a:t>Quel bonheur ! Dieu nous fait grâce. </a:t>
            </a:r>
          </a:p>
          <a:p>
            <a:r>
              <a:rPr lang="fr-FR" sz="3200" b="0" i="1" dirty="0">
                <a:effectLst/>
                <a:latin typeface="Noto Serif" panose="02020502060505020204" pitchFamily="18"/>
              </a:rPr>
              <a:t>Il nous offre son pardon, </a:t>
            </a:r>
          </a:p>
          <a:p>
            <a:r>
              <a:rPr lang="fr-FR" sz="3200" b="0" i="1" dirty="0">
                <a:effectLst/>
                <a:latin typeface="Noto Serif" panose="02020502060505020204" pitchFamily="18"/>
              </a:rPr>
              <a:t>Son secours est efficace ; </a:t>
            </a:r>
          </a:p>
          <a:p>
            <a:r>
              <a:rPr lang="fr-FR" sz="3200" b="0" i="1" dirty="0">
                <a:effectLst/>
                <a:latin typeface="Noto Serif" panose="02020502060505020204" pitchFamily="18"/>
              </a:rPr>
              <a:t>Il nous comble par ses dons.</a:t>
            </a:r>
          </a:p>
        </p:txBody>
      </p:sp>
      <p:sp>
        <p:nvSpPr>
          <p:cNvPr id="3" name="Rectangle 11">
            <a:extLst>
              <a:ext uri="{FF2B5EF4-FFF2-40B4-BE49-F238E27FC236}">
                <a16:creationId xmlns:a16="http://schemas.microsoft.com/office/drawing/2014/main" xmlns="" id="{FBCA980D-0212-F949-8B5B-A67881DF4D8C}"/>
              </a:ext>
            </a:extLst>
          </p:cNvPr>
          <p:cNvSpPr txBox="1"/>
          <p:nvPr/>
        </p:nvSpPr>
        <p:spPr>
          <a:xfrm>
            <a:off x="1640421" y="273103"/>
            <a:ext cx="9577064" cy="11669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Chant </a:t>
            </a:r>
            <a:r>
              <a:rPr lang="fr-FR" sz="3200" b="1" dirty="0" err="1">
                <a:effectLst>
                  <a:outerShdw blurRad="50800" dist="50800" dir="2700000" rotWithShape="0">
                    <a:srgbClr val="595959">
                      <a:alpha val="42000"/>
                    </a:srgbClr>
                  </a:outerShdw>
                </a:effectLst>
                <a:sym typeface="Trebuchet MS"/>
              </a:rPr>
              <a:t>ATG</a:t>
            </a:r>
            <a:r>
              <a:rPr lang="fr-FR" sz="3200" b="1" dirty="0">
                <a:effectLst>
                  <a:outerShdw blurRad="50800" dist="50800" dir="2700000" rotWithShape="0">
                    <a:srgbClr val="595959">
                      <a:alpha val="42000"/>
                    </a:srgbClr>
                  </a:outerShdw>
                </a:effectLst>
                <a:sym typeface="Trebuchet MS"/>
              </a:rPr>
              <a:t> 342 : 1</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(“O </a:t>
            </a:r>
            <a:r>
              <a:rPr lang="nl-NL" sz="3200" b="1" i="1" dirty="0" err="1">
                <a:effectLst>
                  <a:outerShdw blurRad="50800" dist="50800" dir="2700000" rotWithShape="0">
                    <a:srgbClr val="595959">
                      <a:alpha val="42000"/>
                    </a:srgbClr>
                  </a:outerShdw>
                </a:effectLst>
                <a:latin typeface="Trebuchet MS"/>
              </a:rPr>
              <a:t>joie</a:t>
            </a:r>
            <a:r>
              <a:rPr lang="nl-NL" sz="3200" b="1" i="1" dirty="0">
                <a:effectLst>
                  <a:outerShdw blurRad="50800" dist="50800" dir="2700000" rotWithShape="0">
                    <a:srgbClr val="595959">
                      <a:alpha val="42000"/>
                    </a:srgbClr>
                  </a:outerShdw>
                </a:effectLst>
                <a:latin typeface="Trebuchet MS"/>
              </a:rPr>
              <a:t> immense, </a:t>
            </a:r>
            <a:r>
              <a:rPr lang="nl-NL" sz="3200" b="1" i="1" dirty="0" err="1">
                <a:effectLst>
                  <a:outerShdw blurRad="50800" dist="50800" dir="2700000" rotWithShape="0">
                    <a:srgbClr val="595959">
                      <a:alpha val="42000"/>
                    </a:srgbClr>
                  </a:outerShdw>
                </a:effectLst>
                <a:latin typeface="Trebuchet MS"/>
              </a:rPr>
              <a:t>infinie</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Tree>
    <p:extLst>
      <p:ext uri="{BB962C8B-B14F-4D97-AF65-F5344CB8AC3E}">
        <p14:creationId xmlns:p14="http://schemas.microsoft.com/office/powerpoint/2010/main" val="3679823627"/>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TextBox 9"/>
          <p:cNvSpPr txBox="1"/>
          <p:nvPr/>
        </p:nvSpPr>
        <p:spPr>
          <a:xfrm>
            <a:off x="694076" y="1732143"/>
            <a:ext cx="5190976"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b="0" i="1" dirty="0">
                <a:effectLst/>
                <a:latin typeface="Noto Serif" panose="02020502060505020204" pitchFamily="18"/>
              </a:rPr>
              <a:t>1. </a:t>
            </a:r>
            <a:r>
              <a:rPr lang="fr-FR" sz="2800" b="0" i="1" dirty="0" err="1">
                <a:effectLst/>
                <a:latin typeface="Noto Serif" panose="02020502060505020204" pitchFamily="18"/>
              </a:rPr>
              <a:t>Hoderaiko</a:t>
            </a:r>
            <a:r>
              <a:rPr lang="fr-FR" sz="2800" b="0" i="1" dirty="0">
                <a:effectLst/>
                <a:latin typeface="Noto Serif" panose="02020502060505020204" pitchFamily="18"/>
              </a:rPr>
              <a:t> </a:t>
            </a:r>
            <a:r>
              <a:rPr lang="fr-FR" sz="2800" b="0" i="1" dirty="0" err="1">
                <a:effectLst/>
                <a:latin typeface="Noto Serif" panose="02020502060505020204" pitchFamily="18"/>
              </a:rPr>
              <a:t>lalandava</a:t>
            </a:r>
            <a:endParaRPr lang="fr-FR" sz="2800" b="0" i="1" dirty="0">
              <a:effectLst/>
              <a:latin typeface="Noto Serif" panose="02020502060505020204" pitchFamily="18"/>
            </a:endParaRPr>
          </a:p>
          <a:p>
            <a:r>
              <a:rPr lang="fr-FR" sz="2800" b="0" i="1" dirty="0" err="1">
                <a:effectLst/>
                <a:latin typeface="Noto Serif" panose="02020502060505020204" pitchFamily="18"/>
              </a:rPr>
              <a:t>Jeso</a:t>
            </a:r>
            <a:r>
              <a:rPr lang="fr-FR" sz="2800" b="0" i="1" dirty="0">
                <a:effectLst/>
                <a:latin typeface="Noto Serif" panose="02020502060505020204" pitchFamily="18"/>
              </a:rPr>
              <a:t> ‘Lay </a:t>
            </a:r>
            <a:r>
              <a:rPr lang="fr-FR" sz="2800" b="0" i="1" dirty="0" err="1">
                <a:effectLst/>
                <a:latin typeface="Noto Serif" panose="02020502060505020204" pitchFamily="18"/>
              </a:rPr>
              <a:t>Mpanavotro</a:t>
            </a:r>
            <a:r>
              <a:rPr lang="fr-FR" sz="2800" b="0" i="1" dirty="0">
                <a:effectLst/>
                <a:latin typeface="Noto Serif" panose="02020502060505020204" pitchFamily="18"/>
              </a:rPr>
              <a:t> !</a:t>
            </a:r>
          </a:p>
          <a:p>
            <a:r>
              <a:rPr lang="fr-FR" sz="2800" b="0" i="1" dirty="0" err="1">
                <a:effectLst/>
                <a:latin typeface="Noto Serif" panose="02020502060505020204" pitchFamily="18"/>
              </a:rPr>
              <a:t>Noho</a:t>
            </a:r>
            <a:r>
              <a:rPr lang="fr-FR" sz="2800" b="0" i="1" dirty="0">
                <a:effectLst/>
                <a:latin typeface="Noto Serif" panose="02020502060505020204" pitchFamily="18"/>
              </a:rPr>
              <a:t> </a:t>
            </a:r>
            <a:r>
              <a:rPr lang="fr-FR" sz="2800" b="0" i="1" dirty="0" err="1">
                <a:effectLst/>
                <a:latin typeface="Noto Serif" panose="02020502060505020204" pitchFamily="18"/>
              </a:rPr>
              <a:t>ny</a:t>
            </a:r>
            <a:r>
              <a:rPr lang="fr-FR" sz="2800" b="0" i="1" dirty="0">
                <a:effectLst/>
                <a:latin typeface="Noto Serif" panose="02020502060505020204" pitchFamily="18"/>
              </a:rPr>
              <a:t> </a:t>
            </a:r>
            <a:r>
              <a:rPr lang="fr-FR" sz="2800" b="0" i="1" dirty="0" err="1">
                <a:effectLst/>
                <a:latin typeface="Noto Serif" panose="02020502060505020204" pitchFamily="18"/>
              </a:rPr>
              <a:t>fitiavana</a:t>
            </a:r>
            <a:r>
              <a:rPr lang="fr-FR" sz="2800" b="0" i="1" dirty="0">
                <a:effectLst/>
                <a:latin typeface="Noto Serif" panose="02020502060505020204" pitchFamily="18"/>
              </a:rPr>
              <a:t> </a:t>
            </a:r>
            <a:r>
              <a:rPr lang="fr-FR" sz="2800" b="0" i="1" dirty="0" err="1">
                <a:effectLst/>
                <a:latin typeface="Noto Serif" panose="02020502060505020204" pitchFamily="18"/>
              </a:rPr>
              <a:t>ahy</a:t>
            </a:r>
            <a:r>
              <a:rPr lang="fr-FR" sz="2800" b="0" i="1" dirty="0">
                <a:effectLst/>
                <a:latin typeface="Noto Serif" panose="02020502060505020204" pitchFamily="18"/>
              </a:rPr>
              <a:t>,</a:t>
            </a:r>
          </a:p>
          <a:p>
            <a:r>
              <a:rPr lang="fr-FR" sz="2800" b="0" i="1" dirty="0" err="1">
                <a:effectLst/>
                <a:latin typeface="Noto Serif" panose="02020502060505020204" pitchFamily="18"/>
              </a:rPr>
              <a:t>Maty</a:t>
            </a:r>
            <a:r>
              <a:rPr lang="fr-FR" sz="2800" b="0" i="1" dirty="0">
                <a:effectLst/>
                <a:latin typeface="Noto Serif" panose="02020502060505020204" pitchFamily="18"/>
              </a:rPr>
              <a:t> </a:t>
            </a:r>
            <a:r>
              <a:rPr lang="fr-FR" sz="2800" b="0" i="1" dirty="0" err="1">
                <a:effectLst/>
                <a:latin typeface="Noto Serif" panose="02020502060505020204" pitchFamily="18"/>
              </a:rPr>
              <a:t>mba</a:t>
            </a:r>
            <a:r>
              <a:rPr lang="fr-FR" sz="2800" b="0" i="1" dirty="0">
                <a:effectLst/>
                <a:latin typeface="Noto Serif" panose="02020502060505020204" pitchFamily="18"/>
              </a:rPr>
              <a:t> ho </a:t>
            </a:r>
            <a:r>
              <a:rPr lang="fr-FR" sz="2800" b="0" i="1" dirty="0" err="1">
                <a:effectLst/>
                <a:latin typeface="Noto Serif" panose="02020502060505020204" pitchFamily="18"/>
              </a:rPr>
              <a:t>soloko</a:t>
            </a:r>
            <a:r>
              <a:rPr lang="fr-FR" sz="2800" b="0" i="1" dirty="0">
                <a:effectLst/>
                <a:latin typeface="Noto Serif" panose="02020502060505020204" pitchFamily="18"/>
              </a:rPr>
              <a:t>.</a:t>
            </a:r>
          </a:p>
        </p:txBody>
      </p:sp>
      <p:sp>
        <p:nvSpPr>
          <p:cNvPr id="17" name="TextBox 9">
            <a:extLst>
              <a:ext uri="{FF2B5EF4-FFF2-40B4-BE49-F238E27FC236}">
                <a16:creationId xmlns:a16="http://schemas.microsoft.com/office/drawing/2014/main" xmlns="" id="{855D2CAF-CD83-4A52-B947-EA94FD637707}"/>
              </a:ext>
            </a:extLst>
          </p:cNvPr>
          <p:cNvSpPr txBox="1"/>
          <p:nvPr/>
        </p:nvSpPr>
        <p:spPr>
          <a:xfrm>
            <a:off x="6615982" y="1647669"/>
            <a:ext cx="5190976"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dirty="0">
                <a:solidFill>
                  <a:srgbClr val="0000FF"/>
                </a:solidFill>
                <a:latin typeface="Noto Serif" panose="02020502060505020204" pitchFamily="18"/>
              </a:rPr>
              <a:t>1. Je louerai toujours</a:t>
            </a:r>
          </a:p>
          <a:p>
            <a:r>
              <a:rPr lang="fr-FR" sz="2800" i="1" dirty="0">
                <a:solidFill>
                  <a:srgbClr val="0000FF"/>
                </a:solidFill>
                <a:latin typeface="Noto Serif" panose="02020502060505020204" pitchFamily="18"/>
              </a:rPr>
              <a:t>Jésus, mon Rédempteur</a:t>
            </a:r>
          </a:p>
          <a:p>
            <a:r>
              <a:rPr lang="fr-FR" sz="2800" i="1" dirty="0">
                <a:solidFill>
                  <a:srgbClr val="0000FF"/>
                </a:solidFill>
                <a:latin typeface="Noto Serif" panose="02020502060505020204" pitchFamily="18"/>
              </a:rPr>
              <a:t>Pour Son amour pour moi</a:t>
            </a:r>
          </a:p>
          <a:p>
            <a:r>
              <a:rPr lang="fr-FR" sz="2800" i="1" dirty="0">
                <a:solidFill>
                  <a:srgbClr val="0000FF"/>
                </a:solidFill>
                <a:latin typeface="Noto Serif" panose="02020502060505020204" pitchFamily="18"/>
              </a:rPr>
              <a:t>Il est mort à ma place</a:t>
            </a:r>
          </a:p>
        </p:txBody>
      </p:sp>
      <p:sp>
        <p:nvSpPr>
          <p:cNvPr id="4" name="Espace réservé du texte 3">
            <a:extLst>
              <a:ext uri="{FF2B5EF4-FFF2-40B4-BE49-F238E27FC236}">
                <a16:creationId xmlns:a16="http://schemas.microsoft.com/office/drawing/2014/main" xmlns="" id="{C7621B4E-EA7C-7202-C2D9-446E95DFD7C4}"/>
              </a:ext>
            </a:extLst>
          </p:cNvPr>
          <p:cNvSpPr>
            <a:spLocks noGrp="1"/>
          </p:cNvSpPr>
          <p:nvPr>
            <p:ph type="body" sz="quarter" idx="4294967295"/>
          </p:nvPr>
        </p:nvSpPr>
        <p:spPr>
          <a:xfrm>
            <a:off x="2423592" y="319367"/>
            <a:ext cx="6911975" cy="1152525"/>
          </a:xfrm>
        </p:spPr>
        <p:txBody>
          <a:bodyPr/>
          <a:lstStyle/>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2800" b="1" dirty="0" err="1">
                <a:solidFill>
                  <a:schemeClr val="tx1"/>
                </a:solidFill>
                <a:effectLst>
                  <a:outerShdw blurRad="50800" dist="50800" dir="2700000" rotWithShape="0">
                    <a:srgbClr val="595959">
                      <a:alpha val="42000"/>
                    </a:srgbClr>
                  </a:outerShdw>
                </a:effectLst>
                <a:sym typeface="Trebuchet MS"/>
              </a:rPr>
              <a:t>Hira</a:t>
            </a:r>
            <a:r>
              <a:rPr lang="fr-FR" sz="2800" dirty="0">
                <a:solidFill>
                  <a:schemeClr val="tx1"/>
                </a:solidFill>
              </a:rPr>
              <a:t> / </a:t>
            </a:r>
            <a:r>
              <a:rPr lang="fr-FR" sz="2800" b="1" i="1" dirty="0">
                <a:solidFill>
                  <a:schemeClr val="tx1"/>
                </a:solidFill>
                <a:effectLst>
                  <a:outerShdw blurRad="50800" dist="50800" dir="2700000" rotWithShape="0">
                    <a:srgbClr val="595959">
                      <a:alpha val="42000"/>
                    </a:srgbClr>
                  </a:outerShdw>
                </a:effectLst>
                <a:sym typeface="Trebuchet MS"/>
              </a:rPr>
              <a:t>Cantique </a:t>
            </a:r>
          </a:p>
          <a:p>
            <a:pPr marL="0" lvl="1"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b="1" i="1" dirty="0" err="1">
                <a:solidFill>
                  <a:schemeClr val="tx1"/>
                </a:solidFill>
                <a:effectLst>
                  <a:outerShdw blurRad="50800" dist="50800" dir="2700000" rotWithShape="0">
                    <a:srgbClr val="595959">
                      <a:alpha val="42000"/>
                    </a:srgbClr>
                  </a:outerShdw>
                </a:effectLst>
                <a:latin typeface="Trebuchet MS"/>
                <a:sym typeface="Trebuchet MS"/>
              </a:rPr>
              <a:t>FFPM</a:t>
            </a:r>
            <a:r>
              <a:rPr lang="fr-FR" b="1" i="1" dirty="0">
                <a:solidFill>
                  <a:schemeClr val="tx1"/>
                </a:solidFill>
                <a:effectLst>
                  <a:outerShdw blurRad="50800" dist="50800" dir="2700000" rotWithShape="0">
                    <a:srgbClr val="595959">
                      <a:alpha val="42000"/>
                    </a:srgbClr>
                  </a:outerShdw>
                </a:effectLst>
                <a:latin typeface="Trebuchet MS"/>
                <a:sym typeface="Trebuchet MS"/>
              </a:rPr>
              <a:t> 172</a:t>
            </a:r>
            <a:r>
              <a:rPr lang="fr-FR" sz="2800" b="1" i="1" dirty="0">
                <a:solidFill>
                  <a:schemeClr val="tx1"/>
                </a:solidFill>
                <a:effectLst>
                  <a:outerShdw blurRad="50800" dist="50800" dir="2700000" rotWithShape="0">
                    <a:srgbClr val="595959">
                      <a:alpha val="42000"/>
                    </a:srgbClr>
                  </a:outerShdw>
                </a:effectLst>
                <a:latin typeface="Trebuchet MS"/>
                <a:sym typeface="Trebuchet MS"/>
              </a:rPr>
              <a:t>: </a:t>
            </a:r>
            <a:r>
              <a:rPr lang="fr-FR" b="1" i="1" dirty="0">
                <a:solidFill>
                  <a:schemeClr val="tx1"/>
                </a:solidFill>
                <a:effectLst>
                  <a:outerShdw blurRad="50800" dist="50800" dir="2700000" rotWithShape="0">
                    <a:srgbClr val="595959">
                      <a:alpha val="42000"/>
                    </a:srgbClr>
                  </a:outerShdw>
                </a:effectLst>
                <a:latin typeface="Trebuchet MS"/>
                <a:sym typeface="Trebuchet MS"/>
              </a:rPr>
              <a:t>1</a:t>
            </a:r>
            <a:endParaRPr lang="en-US" sz="2800" b="1" i="1" dirty="0">
              <a:solidFill>
                <a:schemeClr val="tx1"/>
              </a:solidFill>
              <a:effectLst>
                <a:outerShdw blurRad="50800" dist="50800" dir="2700000" rotWithShape="0">
                  <a:srgbClr val="595959">
                    <a:alpha val="42000"/>
                  </a:srgbClr>
                </a:outerShdw>
              </a:effectLst>
              <a:latin typeface="Trebuchet MS"/>
              <a:sym typeface="Trebuchet MS"/>
            </a:endParaRPr>
          </a:p>
        </p:txBody>
      </p:sp>
      <p:sp>
        <p:nvSpPr>
          <p:cNvPr id="3" name="TextBox 9">
            <a:extLst>
              <a:ext uri="{FF2B5EF4-FFF2-40B4-BE49-F238E27FC236}">
                <a16:creationId xmlns:a16="http://schemas.microsoft.com/office/drawing/2014/main" xmlns="" id="{77ED0E04-0797-FEB5-E60C-F19B9E7D6400}"/>
              </a:ext>
            </a:extLst>
          </p:cNvPr>
          <p:cNvSpPr txBox="1"/>
          <p:nvPr/>
        </p:nvSpPr>
        <p:spPr>
          <a:xfrm>
            <a:off x="688603" y="4077072"/>
            <a:ext cx="5190976"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b="0" i="1">
                <a:effectLst/>
                <a:latin typeface="Noto Serif" panose="02020502060505020204" pitchFamily="18"/>
              </a:rPr>
              <a:t>Fiv : Hoderaiko, hoderaiko</a:t>
            </a:r>
          </a:p>
          <a:p>
            <a:r>
              <a:rPr lang="fr-FR" sz="2800" b="0" i="1">
                <a:effectLst/>
                <a:latin typeface="Noto Serif" panose="02020502060505020204" pitchFamily="18"/>
              </a:rPr>
              <a:t>Fa ny rany masina</a:t>
            </a:r>
          </a:p>
          <a:p>
            <a:r>
              <a:rPr lang="fr-FR" sz="2800" b="0" i="1">
                <a:effectLst/>
                <a:latin typeface="Noto Serif" panose="02020502060505020204" pitchFamily="18"/>
              </a:rPr>
              <a:t>Nentiny hanavotra ahy :</a:t>
            </a:r>
          </a:p>
          <a:p>
            <a:r>
              <a:rPr lang="fr-FR" sz="2800" b="0" i="1">
                <a:effectLst/>
                <a:latin typeface="Noto Serif" panose="02020502060505020204" pitchFamily="18"/>
              </a:rPr>
              <a:t>Afaka ny heloko !</a:t>
            </a:r>
          </a:p>
        </p:txBody>
      </p:sp>
      <p:sp>
        <p:nvSpPr>
          <p:cNvPr id="5" name="TextBox 9">
            <a:extLst>
              <a:ext uri="{FF2B5EF4-FFF2-40B4-BE49-F238E27FC236}">
                <a16:creationId xmlns:a16="http://schemas.microsoft.com/office/drawing/2014/main" xmlns="" id="{AB91C1EE-4223-839D-C359-5982A0DEF034}"/>
              </a:ext>
            </a:extLst>
          </p:cNvPr>
          <p:cNvSpPr txBox="1"/>
          <p:nvPr/>
        </p:nvSpPr>
        <p:spPr>
          <a:xfrm>
            <a:off x="6583419" y="3933056"/>
            <a:ext cx="5190976"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dirty="0">
                <a:solidFill>
                  <a:srgbClr val="0000FF"/>
                </a:solidFill>
                <a:latin typeface="Noto Serif" panose="02020502060505020204" pitchFamily="18"/>
              </a:rPr>
              <a:t>Refrain : Je louerai, je louerai</a:t>
            </a:r>
          </a:p>
          <a:p>
            <a:r>
              <a:rPr lang="fr-FR" sz="2800" i="1" dirty="0">
                <a:solidFill>
                  <a:srgbClr val="0000FF"/>
                </a:solidFill>
                <a:latin typeface="Noto Serif" panose="02020502060505020204" pitchFamily="18"/>
              </a:rPr>
              <a:t>Car par son sang sacré</a:t>
            </a:r>
          </a:p>
          <a:p>
            <a:r>
              <a:rPr lang="fr-FR" sz="2800" i="1" dirty="0">
                <a:solidFill>
                  <a:srgbClr val="0000FF"/>
                </a:solidFill>
                <a:latin typeface="Noto Serif" panose="02020502060505020204" pitchFamily="18"/>
              </a:rPr>
              <a:t>Il m’a racheté</a:t>
            </a:r>
          </a:p>
          <a:p>
            <a:r>
              <a:rPr lang="fr-FR" sz="2800" i="1" dirty="0">
                <a:solidFill>
                  <a:srgbClr val="0000FF"/>
                </a:solidFill>
                <a:latin typeface="Noto Serif" panose="02020502060505020204" pitchFamily="18"/>
              </a:rPr>
              <a:t>Mes péchés sont expiés.</a:t>
            </a:r>
          </a:p>
        </p:txBody>
      </p:sp>
    </p:spTree>
    <p:extLst>
      <p:ext uri="{BB962C8B-B14F-4D97-AF65-F5344CB8AC3E}">
        <p14:creationId xmlns:p14="http://schemas.microsoft.com/office/powerpoint/2010/main" val="1610512455"/>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3BBF936-B9BA-DE38-4F75-91980D0F5F1E}"/>
              </a:ext>
            </a:extLst>
          </p:cNvPr>
          <p:cNvSpPr txBox="1"/>
          <p:nvPr/>
        </p:nvSpPr>
        <p:spPr>
          <a:xfrm>
            <a:off x="3431704" y="2845507"/>
            <a:ext cx="5112568" cy="1166986"/>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9pPr>
          </a:lstStyle>
          <a:p>
            <a:pPr marL="342900" indent="-342900">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sz="32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Feon</a:t>
            </a:r>
            <a:r>
              <a:rPr lang="fr-FR" sz="32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-java-</a:t>
            </a:r>
            <a:r>
              <a:rPr lang="fr-FR" sz="32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maneno</a:t>
            </a:r>
            <a:endParaRPr lang="fr-FR" sz="32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endParaRPr>
          </a:p>
          <a:p>
            <a:pPr marL="342900" indent="-342900">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Trebuchet MS"/>
              </a:rPr>
              <a:t>Interlude musical</a:t>
            </a:r>
            <a:endParaRPr sz="3200"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ndParaRPr>
          </a:p>
        </p:txBody>
      </p:sp>
    </p:spTree>
    <p:extLst>
      <p:ext uri="{BB962C8B-B14F-4D97-AF65-F5344CB8AC3E}">
        <p14:creationId xmlns:p14="http://schemas.microsoft.com/office/powerpoint/2010/main" val="420241570"/>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3" name="Espace réservé du texte 2">
            <a:extLst>
              <a:ext uri="{FF2B5EF4-FFF2-40B4-BE49-F238E27FC236}">
                <a16:creationId xmlns:a16="http://schemas.microsoft.com/office/drawing/2014/main" xmlns="" id="{ED21E8E7-52DB-87BF-BACD-EC7F89B669CD}"/>
              </a:ext>
            </a:extLst>
          </p:cNvPr>
          <p:cNvSpPr>
            <a:spLocks noGrp="1"/>
          </p:cNvSpPr>
          <p:nvPr>
            <p:ph type="body" sz="quarter" idx="4294967295"/>
          </p:nvPr>
        </p:nvSpPr>
        <p:spPr>
          <a:xfrm>
            <a:off x="2391877" y="411232"/>
            <a:ext cx="8316794" cy="1152525"/>
          </a:xfrm>
        </p:spPr>
        <p:txBody>
          <a:bodyPr/>
          <a:lstStyle/>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solidFill>
                  <a:schemeClr val="tx1"/>
                </a:solidFill>
                <a:effectLst>
                  <a:outerShdw blurRad="50800" dist="50800" dir="2700000" rotWithShape="0">
                    <a:srgbClr val="595959">
                      <a:alpha val="42000"/>
                    </a:srgbClr>
                  </a:outerShdw>
                </a:effectLst>
                <a:sym typeface="Trebuchet MS"/>
              </a:rPr>
              <a:t>FAMAKIANA</a:t>
            </a:r>
            <a:r>
              <a:rPr lang="fr-FR" sz="3200" b="1" dirty="0">
                <a:solidFill>
                  <a:schemeClr val="tx1"/>
                </a:solidFill>
                <a:effectLst>
                  <a:outerShdw blurRad="50800" dist="50800" dir="2700000" rotWithShape="0">
                    <a:srgbClr val="595959">
                      <a:alpha val="42000"/>
                    </a:srgbClr>
                  </a:outerShdw>
                </a:effectLst>
                <a:sym typeface="Trebuchet MS"/>
              </a:rPr>
              <a:t> NY </a:t>
            </a:r>
            <a:r>
              <a:rPr lang="fr-FR" sz="3200" b="1" dirty="0" err="1">
                <a:solidFill>
                  <a:schemeClr val="tx1"/>
                </a:solidFill>
                <a:effectLst>
                  <a:outerShdw blurRad="50800" dist="50800" dir="2700000" rotWithShape="0">
                    <a:srgbClr val="595959">
                      <a:alpha val="42000"/>
                    </a:srgbClr>
                  </a:outerShdw>
                </a:effectLst>
                <a:sym typeface="Trebuchet MS"/>
              </a:rPr>
              <a:t>TENIN'ANDRIAMANITRA</a:t>
            </a:r>
            <a:r>
              <a:rPr lang="fr-FR" sz="3200" b="1" dirty="0">
                <a:solidFill>
                  <a:schemeClr val="tx1"/>
                </a:solidFill>
                <a:effectLst>
                  <a:outerShdw blurRad="50800" dist="50800" dir="2700000" rotWithShape="0">
                    <a:srgbClr val="595959">
                      <a:alpha val="42000"/>
                    </a:srgbClr>
                  </a:outerShdw>
                </a:effectLst>
                <a:sym typeface="Trebuchet MS"/>
              </a:rPr>
              <a:t> </a:t>
            </a:r>
            <a:r>
              <a:rPr lang="fr-FR" sz="3200" b="1" i="1" dirty="0">
                <a:solidFill>
                  <a:srgbClr val="0000FF"/>
                </a:solidFill>
                <a:latin typeface="Cambria" pitchFamily="18" charset="0"/>
                <a:ea typeface="Cambria"/>
                <a:sym typeface="Trebuchet MS"/>
              </a:rPr>
              <a:t>LECTURE DE LA PAROLE</a:t>
            </a:r>
            <a:endParaRPr lang="fr-FR" sz="3200" dirty="0">
              <a:solidFill>
                <a:schemeClr val="tx1"/>
              </a:solidFill>
            </a:endParaRPr>
          </a:p>
        </p:txBody>
      </p:sp>
      <p:sp>
        <p:nvSpPr>
          <p:cNvPr id="4" name="Rectangle 11">
            <a:extLst>
              <a:ext uri="{FF2B5EF4-FFF2-40B4-BE49-F238E27FC236}">
                <a16:creationId xmlns:a16="http://schemas.microsoft.com/office/drawing/2014/main" xmlns="" id="{D6C0D77E-5286-8501-7798-A537473FCB92}"/>
              </a:ext>
            </a:extLst>
          </p:cNvPr>
          <p:cNvSpPr txBox="1"/>
          <p:nvPr/>
        </p:nvSpPr>
        <p:spPr>
          <a:xfrm>
            <a:off x="1631504" y="2267061"/>
            <a:ext cx="9577064" cy="1166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AF 139 : 2</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a:t>
            </a:r>
            <a:r>
              <a:rPr lang="fr-FR" sz="3200" b="1" i="1" dirty="0">
                <a:effectLst>
                  <a:outerShdw blurRad="50800" dist="50800" dir="2700000" rotWithShape="0">
                    <a:srgbClr val="595959">
                      <a:alpha val="42000"/>
                    </a:srgbClr>
                  </a:outerShdw>
                </a:effectLst>
                <a:latin typeface="Trebuchet MS"/>
              </a:rPr>
              <a:t>Donne-nous des langues de feu</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
        <p:nvSpPr>
          <p:cNvPr id="5" name="Rectangle 11">
            <a:extLst>
              <a:ext uri="{FF2B5EF4-FFF2-40B4-BE49-F238E27FC236}">
                <a16:creationId xmlns:a16="http://schemas.microsoft.com/office/drawing/2014/main" xmlns="" id="{A0738655-0574-A799-070E-5850F87783EF}"/>
              </a:ext>
            </a:extLst>
          </p:cNvPr>
          <p:cNvSpPr txBox="1"/>
          <p:nvPr/>
        </p:nvSpPr>
        <p:spPr>
          <a:xfrm>
            <a:off x="1544644" y="4437112"/>
            <a:ext cx="10011261" cy="1166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FFPM</a:t>
            </a:r>
            <a:r>
              <a:rPr lang="fr-FR" sz="3200" b="1" dirty="0">
                <a:effectLst>
                  <a:outerShdw blurRad="50800" dist="50800" dir="2700000" rotWithShape="0">
                    <a:srgbClr val="595959">
                      <a:alpha val="42000"/>
                    </a:srgbClr>
                  </a:outerShdw>
                </a:effectLst>
                <a:sym typeface="Trebuchet MS"/>
              </a:rPr>
              <a:t> 244 : 2</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a:t>
            </a:r>
            <a:r>
              <a:rPr lang="nl-NL" sz="3200" b="1" i="1" dirty="0" err="1">
                <a:effectLst>
                  <a:outerShdw blurRad="50800" dist="50800" dir="2700000" rotWithShape="0">
                    <a:srgbClr val="595959">
                      <a:alpha val="42000"/>
                    </a:srgbClr>
                  </a:outerShdw>
                </a:effectLst>
                <a:latin typeface="Trebuchet MS"/>
              </a:rPr>
              <a:t>Vokiso</a:t>
            </a:r>
            <a:r>
              <a:rPr lang="nl-NL" sz="3200" b="1" i="1" dirty="0">
                <a:effectLst>
                  <a:outerShdw blurRad="50800" dist="50800" dir="2700000" rotWithShape="0">
                    <a:srgbClr val="595959">
                      <a:alpha val="42000"/>
                    </a:srgbClr>
                  </a:outerShdw>
                </a:effectLst>
                <a:latin typeface="Trebuchet MS"/>
              </a:rPr>
              <a:t> </a:t>
            </a:r>
            <a:r>
              <a:rPr lang="nl-NL" sz="3200" b="1" i="1" dirty="0" err="1">
                <a:effectLst>
                  <a:outerShdw blurRad="50800" dist="50800" dir="2700000" rotWithShape="0">
                    <a:srgbClr val="595959">
                      <a:alpha val="42000"/>
                    </a:srgbClr>
                  </a:outerShdw>
                </a:effectLst>
                <a:latin typeface="Trebuchet MS"/>
              </a:rPr>
              <a:t>ny</a:t>
            </a:r>
            <a:r>
              <a:rPr lang="nl-NL" sz="3200" b="1" i="1" dirty="0">
                <a:effectLst>
                  <a:outerShdw blurRad="50800" dist="50800" dir="2700000" rotWithShape="0">
                    <a:srgbClr val="595959">
                      <a:alpha val="42000"/>
                    </a:srgbClr>
                  </a:outerShdw>
                </a:effectLst>
                <a:latin typeface="Trebuchet MS"/>
              </a:rPr>
              <a:t> </a:t>
            </a:r>
            <a:r>
              <a:rPr lang="nl-NL" sz="3200" b="1" i="1" dirty="0" err="1">
                <a:effectLst>
                  <a:outerShdw blurRad="50800" dist="50800" dir="2700000" rotWithShape="0">
                    <a:srgbClr val="595959">
                      <a:alpha val="42000"/>
                    </a:srgbClr>
                  </a:outerShdw>
                </a:effectLst>
                <a:latin typeface="Trebuchet MS"/>
              </a:rPr>
              <a:t>fanahinay</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Tree>
    <p:extLst>
      <p:ext uri="{BB962C8B-B14F-4D97-AF65-F5344CB8AC3E}">
        <p14:creationId xmlns:p14="http://schemas.microsoft.com/office/powerpoint/2010/main" val="1490181276"/>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3071664" y="2636912"/>
            <a:ext cx="6552728"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a:latin typeface="Noto Serif" panose="02020600060500020200" pitchFamily="18" charset="0"/>
                <a:ea typeface="Noto Serif" panose="02020600060500020200" pitchFamily="18" charset="0"/>
                <a:cs typeface="Noto Serif" panose="02020600060500020200" pitchFamily="18" charset="0"/>
              </a:rPr>
              <a:t>2. Donne-nous des langues de feu, </a:t>
            </a:r>
          </a:p>
          <a:p>
            <a:r>
              <a:rPr lang="fr-FR" sz="3200" i="1">
                <a:latin typeface="Noto Serif" panose="02020600060500020200" pitchFamily="18" charset="0"/>
                <a:ea typeface="Noto Serif" panose="02020600060500020200" pitchFamily="18" charset="0"/>
                <a:cs typeface="Noto Serif" panose="02020600060500020200" pitchFamily="18" charset="0"/>
              </a:rPr>
              <a:t>La voix surnaturelle </a:t>
            </a:r>
          </a:p>
          <a:p>
            <a:r>
              <a:rPr lang="fr-FR" sz="3200" i="1">
                <a:latin typeface="Noto Serif" panose="02020600060500020200" pitchFamily="18" charset="0"/>
                <a:ea typeface="Noto Serif" panose="02020600060500020200" pitchFamily="18" charset="0"/>
                <a:cs typeface="Noto Serif" panose="02020600060500020200" pitchFamily="18" charset="0"/>
              </a:rPr>
              <a:t>Qui ramène les cœurs à Dieu </a:t>
            </a:r>
          </a:p>
          <a:p>
            <a:r>
              <a:rPr lang="fr-FR" sz="3200" i="1">
                <a:latin typeface="Noto Serif" panose="02020600060500020200" pitchFamily="18" charset="0"/>
                <a:ea typeface="Noto Serif" panose="02020600060500020200" pitchFamily="18" charset="0"/>
                <a:cs typeface="Noto Serif" panose="02020600060500020200" pitchFamily="18" charset="0"/>
              </a:rPr>
              <a:t>Par la bonne Nouvelle !</a:t>
            </a:r>
            <a:endParaRPr lang="fr-FR" sz="3200" i="1"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Rectangle 11">
            <a:extLst>
              <a:ext uri="{FF2B5EF4-FFF2-40B4-BE49-F238E27FC236}">
                <a16:creationId xmlns:a16="http://schemas.microsoft.com/office/drawing/2014/main" xmlns="" id="{1A59A740-2A11-DAE3-093B-0D79CAE913F5}"/>
              </a:ext>
            </a:extLst>
          </p:cNvPr>
          <p:cNvSpPr txBox="1"/>
          <p:nvPr/>
        </p:nvSpPr>
        <p:spPr>
          <a:xfrm>
            <a:off x="1559496" y="332656"/>
            <a:ext cx="9577064" cy="1166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Chant AF 139 : 2</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a:t>
            </a:r>
            <a:r>
              <a:rPr lang="fr-FR" sz="3200" b="1" i="1" dirty="0">
                <a:effectLst>
                  <a:outerShdw blurRad="50800" dist="50800" dir="2700000" rotWithShape="0">
                    <a:srgbClr val="595959">
                      <a:alpha val="42000"/>
                    </a:srgbClr>
                  </a:outerShdw>
                </a:effectLst>
                <a:latin typeface="Trebuchet MS"/>
              </a:rPr>
              <a:t>Donne-nous des langues de feu</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Tree>
    <p:extLst>
      <p:ext uri="{BB962C8B-B14F-4D97-AF65-F5344CB8AC3E}">
        <p14:creationId xmlns:p14="http://schemas.microsoft.com/office/powerpoint/2010/main" val="3133094863"/>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511649" y="2708920"/>
            <a:ext cx="5616624"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latin typeface="Noto Serif" panose="02020600060500020200" pitchFamily="18" charset="0"/>
                <a:ea typeface="Noto Serif" panose="02020600060500020200" pitchFamily="18" charset="0"/>
                <a:cs typeface="Noto Serif" panose="02020600060500020200" pitchFamily="18" charset="0"/>
              </a:rPr>
              <a:t>2. </a:t>
            </a:r>
            <a:r>
              <a:rPr lang="fr-FR" sz="3200" i="1" dirty="0" err="1">
                <a:latin typeface="Noto Serif" panose="02020600060500020200" pitchFamily="18" charset="0"/>
                <a:ea typeface="Noto Serif" panose="02020600060500020200" pitchFamily="18" charset="0"/>
                <a:cs typeface="Noto Serif" panose="02020600060500020200" pitchFamily="18" charset="0"/>
              </a:rPr>
              <a:t>Vokiso</a:t>
            </a:r>
            <a:r>
              <a:rPr lang="fr-FR" sz="3200" i="1" dirty="0">
                <a:latin typeface="Noto Serif" panose="02020600060500020200" pitchFamily="18" charset="0"/>
                <a:ea typeface="Noto Serif" panose="02020600060500020200" pitchFamily="18" charset="0"/>
                <a:cs typeface="Noto Serif" panose="02020600060500020200" pitchFamily="18" charset="0"/>
              </a:rPr>
              <a:t> </a:t>
            </a:r>
            <a:r>
              <a:rPr lang="fr-FR" sz="3200" i="1" dirty="0" err="1">
                <a:latin typeface="Noto Serif" panose="02020600060500020200" pitchFamily="18" charset="0"/>
                <a:ea typeface="Noto Serif" panose="02020600060500020200" pitchFamily="18" charset="0"/>
                <a:cs typeface="Noto Serif" panose="02020600060500020200" pitchFamily="18" charset="0"/>
              </a:rPr>
              <a:t>ny</a:t>
            </a:r>
            <a:r>
              <a:rPr lang="fr-FR" sz="3200" i="1" dirty="0">
                <a:latin typeface="Noto Serif" panose="02020600060500020200" pitchFamily="18" charset="0"/>
                <a:ea typeface="Noto Serif" panose="02020600060500020200" pitchFamily="18" charset="0"/>
                <a:cs typeface="Noto Serif" panose="02020600060500020200" pitchFamily="18" charset="0"/>
              </a:rPr>
              <a:t> </a:t>
            </a:r>
            <a:r>
              <a:rPr lang="fr-FR" sz="3200" i="1" dirty="0" err="1">
                <a:latin typeface="Noto Serif" panose="02020600060500020200" pitchFamily="18" charset="0"/>
                <a:ea typeface="Noto Serif" panose="02020600060500020200" pitchFamily="18" charset="0"/>
                <a:cs typeface="Noto Serif" panose="02020600060500020200" pitchFamily="18" charset="0"/>
              </a:rPr>
              <a:t>fanahinay</a:t>
            </a:r>
            <a:r>
              <a:rPr lang="fr-FR" sz="3200" i="1" dirty="0">
                <a:latin typeface="Noto Serif" panose="02020600060500020200" pitchFamily="18" charset="0"/>
                <a:ea typeface="Noto Serif" panose="02020600060500020200" pitchFamily="18" charset="0"/>
                <a:cs typeface="Noto Serif" panose="02020600060500020200" pitchFamily="18" charset="0"/>
              </a:rPr>
              <a:t>,</a:t>
            </a:r>
          </a:p>
          <a:p>
            <a:r>
              <a:rPr lang="fr-FR" sz="3200" i="1" dirty="0">
                <a:latin typeface="Noto Serif" panose="02020600060500020200" pitchFamily="18" charset="0"/>
                <a:ea typeface="Noto Serif" panose="02020600060500020200" pitchFamily="18" charset="0"/>
                <a:cs typeface="Noto Serif" panose="02020600060500020200" pitchFamily="18" charset="0"/>
              </a:rPr>
              <a:t>Ny </a:t>
            </a:r>
            <a:r>
              <a:rPr lang="fr-FR" sz="3200" i="1" dirty="0" err="1">
                <a:latin typeface="Noto Serif" panose="02020600060500020200" pitchFamily="18" charset="0"/>
                <a:ea typeface="Noto Serif" panose="02020600060500020200" pitchFamily="18" charset="0"/>
                <a:cs typeface="Noto Serif" panose="02020600060500020200" pitchFamily="18" charset="0"/>
              </a:rPr>
              <a:t>teninao</a:t>
            </a:r>
            <a:r>
              <a:rPr lang="fr-FR" sz="3200" i="1" dirty="0">
                <a:latin typeface="Noto Serif" panose="02020600060500020200" pitchFamily="18" charset="0"/>
                <a:ea typeface="Noto Serif" panose="02020600060500020200" pitchFamily="18" charset="0"/>
                <a:cs typeface="Noto Serif" panose="02020600060500020200" pitchFamily="18" charset="0"/>
              </a:rPr>
              <a:t> no </a:t>
            </a:r>
            <a:r>
              <a:rPr lang="fr-FR" sz="3200" i="1" dirty="0" err="1">
                <a:latin typeface="Noto Serif" panose="02020600060500020200" pitchFamily="18" charset="0"/>
                <a:ea typeface="Noto Serif" panose="02020600060500020200" pitchFamily="18" charset="0"/>
                <a:cs typeface="Noto Serif" panose="02020600060500020200" pitchFamily="18" charset="0"/>
              </a:rPr>
              <a:t>haninay</a:t>
            </a:r>
            <a:r>
              <a:rPr lang="fr-FR" sz="3200" i="1" dirty="0">
                <a:latin typeface="Noto Serif" panose="02020600060500020200" pitchFamily="18" charset="0"/>
                <a:ea typeface="Noto Serif" panose="02020600060500020200" pitchFamily="18" charset="0"/>
                <a:cs typeface="Noto Serif" panose="02020600060500020200" pitchFamily="18" charset="0"/>
              </a:rPr>
              <a:t>,</a:t>
            </a:r>
          </a:p>
          <a:p>
            <a:r>
              <a:rPr lang="fr-FR" sz="3200" i="1" dirty="0" err="1">
                <a:latin typeface="Noto Serif" panose="02020600060500020200" pitchFamily="18" charset="0"/>
                <a:ea typeface="Noto Serif" panose="02020600060500020200" pitchFamily="18" charset="0"/>
                <a:cs typeface="Noto Serif" panose="02020600060500020200" pitchFamily="18" charset="0"/>
              </a:rPr>
              <a:t>Hahaizanay</a:t>
            </a:r>
            <a:r>
              <a:rPr lang="fr-FR" sz="3200" i="1" dirty="0">
                <a:latin typeface="Noto Serif" panose="02020600060500020200" pitchFamily="18" charset="0"/>
                <a:ea typeface="Noto Serif" panose="02020600060500020200" pitchFamily="18" charset="0"/>
                <a:cs typeface="Noto Serif" panose="02020600060500020200" pitchFamily="18" charset="0"/>
              </a:rPr>
              <a:t> </a:t>
            </a:r>
            <a:r>
              <a:rPr lang="fr-FR" sz="3200" i="1" dirty="0" err="1">
                <a:latin typeface="Noto Serif" panose="02020600060500020200" pitchFamily="18" charset="0"/>
                <a:ea typeface="Noto Serif" panose="02020600060500020200" pitchFamily="18" charset="0"/>
                <a:cs typeface="Noto Serif" panose="02020600060500020200" pitchFamily="18" charset="0"/>
              </a:rPr>
              <a:t>mamahana</a:t>
            </a:r>
            <a:endParaRPr lang="fr-FR" sz="3200" i="1" dirty="0">
              <a:latin typeface="Noto Serif" panose="02020600060500020200" pitchFamily="18" charset="0"/>
              <a:ea typeface="Noto Serif" panose="02020600060500020200" pitchFamily="18" charset="0"/>
              <a:cs typeface="Noto Serif" panose="02020600060500020200" pitchFamily="18" charset="0"/>
            </a:endParaRPr>
          </a:p>
          <a:p>
            <a:r>
              <a:rPr lang="fr-FR" sz="3200" i="1" dirty="0">
                <a:latin typeface="Noto Serif" panose="02020600060500020200" pitchFamily="18" charset="0"/>
                <a:ea typeface="Noto Serif" panose="02020600060500020200" pitchFamily="18" charset="0"/>
                <a:cs typeface="Noto Serif" panose="02020600060500020200" pitchFamily="18" charset="0"/>
              </a:rPr>
              <a:t>Ny </a:t>
            </a:r>
            <a:r>
              <a:rPr lang="fr-FR" sz="3200" i="1" dirty="0" err="1">
                <a:latin typeface="Noto Serif" panose="02020600060500020200" pitchFamily="18" charset="0"/>
                <a:ea typeface="Noto Serif" panose="02020600060500020200" pitchFamily="18" charset="0"/>
                <a:cs typeface="Noto Serif" panose="02020600060500020200" pitchFamily="18" charset="0"/>
              </a:rPr>
              <a:t>reraka</a:t>
            </a:r>
            <a:r>
              <a:rPr lang="fr-FR" sz="3200" i="1" dirty="0">
                <a:latin typeface="Noto Serif" panose="02020600060500020200" pitchFamily="18" charset="0"/>
                <a:ea typeface="Noto Serif" panose="02020600060500020200" pitchFamily="18" charset="0"/>
                <a:cs typeface="Noto Serif" panose="02020600060500020200" pitchFamily="18" charset="0"/>
              </a:rPr>
              <a:t> ao an-</a:t>
            </a:r>
            <a:r>
              <a:rPr lang="fr-FR" sz="3200" i="1" dirty="0" err="1">
                <a:latin typeface="Noto Serif" panose="02020600060500020200" pitchFamily="18" charset="0"/>
                <a:ea typeface="Noto Serif" panose="02020600060500020200" pitchFamily="18" charset="0"/>
                <a:cs typeface="Noto Serif" panose="02020600060500020200" pitchFamily="18" charset="0"/>
              </a:rPr>
              <a:t>dalana</a:t>
            </a:r>
            <a:r>
              <a:rPr lang="fr-FR" sz="3200" i="1" dirty="0">
                <a:latin typeface="Noto Serif" panose="02020600060500020200" pitchFamily="18" charset="0"/>
                <a:ea typeface="Noto Serif" panose="02020600060500020200" pitchFamily="18" charset="0"/>
                <a:cs typeface="Noto Serif" panose="02020600060500020200" pitchFamily="18" charset="0"/>
              </a:rPr>
              <a:t>.</a:t>
            </a:r>
          </a:p>
        </p:txBody>
      </p:sp>
      <p:sp>
        <p:nvSpPr>
          <p:cNvPr id="3" name="Espace réservé du texte 2">
            <a:extLst>
              <a:ext uri="{FF2B5EF4-FFF2-40B4-BE49-F238E27FC236}">
                <a16:creationId xmlns:a16="http://schemas.microsoft.com/office/drawing/2014/main" xmlns="" id="{B9A489DB-6B64-8DEE-F28C-377A453001FB}"/>
              </a:ext>
            </a:extLst>
          </p:cNvPr>
          <p:cNvSpPr>
            <a:spLocks noGrp="1"/>
          </p:cNvSpPr>
          <p:nvPr>
            <p:ph type="body" sz="quarter" idx="4294967295"/>
          </p:nvPr>
        </p:nvSpPr>
        <p:spPr>
          <a:xfrm>
            <a:off x="2672285" y="166328"/>
            <a:ext cx="6911975" cy="1080120"/>
          </a:xfrm>
        </p:spPr>
        <p:txBody>
          <a:bodyPr/>
          <a:lstStyle/>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solidFill>
                  <a:schemeClr val="tx1"/>
                </a:solidFill>
                <a:effectLst>
                  <a:outerShdw blurRad="50800" dist="50800" dir="2700000" rotWithShape="0">
                    <a:srgbClr val="595959">
                      <a:alpha val="42000"/>
                    </a:srgbClr>
                  </a:outerShdw>
                </a:effectLst>
                <a:sym typeface="Trebuchet MS"/>
              </a:rPr>
              <a:t>Hira</a:t>
            </a:r>
            <a:r>
              <a:rPr lang="fr-FR" sz="3200" dirty="0">
                <a:solidFill>
                  <a:schemeClr val="tx1"/>
                </a:solidFill>
              </a:rPr>
              <a:t> / </a:t>
            </a:r>
            <a:r>
              <a:rPr lang="fr-FR" sz="3200" b="1" i="1" dirty="0">
                <a:solidFill>
                  <a:schemeClr val="tx1"/>
                </a:solidFill>
                <a:effectLst>
                  <a:outerShdw blurRad="50800" dist="50800" dir="2700000" rotWithShape="0">
                    <a:srgbClr val="595959">
                      <a:alpha val="42000"/>
                    </a:srgbClr>
                  </a:outerShdw>
                </a:effectLst>
                <a:sym typeface="Trebuchet MS"/>
              </a:rPr>
              <a:t>Cantique </a:t>
            </a:r>
          </a:p>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i="1" dirty="0" err="1">
                <a:solidFill>
                  <a:schemeClr val="tx1"/>
                </a:solidFill>
                <a:effectLst>
                  <a:outerShdw blurRad="50800" dist="50800" dir="2700000" rotWithShape="0">
                    <a:srgbClr val="595959">
                      <a:alpha val="42000"/>
                    </a:srgbClr>
                  </a:outerShdw>
                </a:effectLst>
                <a:sym typeface="Trebuchet MS"/>
              </a:rPr>
              <a:t>FFPM</a:t>
            </a:r>
            <a:r>
              <a:rPr lang="fr-FR" sz="3200" i="1" dirty="0">
                <a:solidFill>
                  <a:schemeClr val="tx1"/>
                </a:solidFill>
                <a:effectLst>
                  <a:outerShdw blurRad="50800" dist="50800" dir="2700000" rotWithShape="0">
                    <a:srgbClr val="595959">
                      <a:alpha val="42000"/>
                    </a:srgbClr>
                  </a:outerShdw>
                </a:effectLst>
                <a:sym typeface="Trebuchet MS"/>
              </a:rPr>
              <a:t> 244 : 2</a:t>
            </a:r>
            <a:endParaRPr lang="en-US" sz="3200" b="1" dirty="0">
              <a:solidFill>
                <a:schemeClr val="tx1"/>
              </a:solidFill>
              <a:effectLst>
                <a:outerShdw blurRad="50800" dist="50800" dir="2700000" rotWithShape="0">
                  <a:srgbClr val="595959">
                    <a:alpha val="42000"/>
                  </a:srgbClr>
                </a:outerShdw>
              </a:effectLst>
              <a:sym typeface="Trebuchet MS"/>
            </a:endParaRPr>
          </a:p>
        </p:txBody>
      </p:sp>
      <p:sp>
        <p:nvSpPr>
          <p:cNvPr id="8" name="TextBox 9">
            <a:extLst>
              <a:ext uri="{FF2B5EF4-FFF2-40B4-BE49-F238E27FC236}">
                <a16:creationId xmlns:a16="http://schemas.microsoft.com/office/drawing/2014/main" xmlns="" id="{D288F6C2-B6F6-74EE-9BB7-16C4A8DC2C85}"/>
              </a:ext>
            </a:extLst>
          </p:cNvPr>
          <p:cNvSpPr txBox="1"/>
          <p:nvPr/>
        </p:nvSpPr>
        <p:spPr>
          <a:xfrm>
            <a:off x="5951984" y="2684178"/>
            <a:ext cx="6911974"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solidFill>
                  <a:srgbClr val="0000FF"/>
                </a:solidFill>
              </a:rPr>
              <a:t>2. Rassasie notre âme, </a:t>
            </a:r>
          </a:p>
          <a:p>
            <a:r>
              <a:rPr lang="fr-FR" sz="3200" i="1" dirty="0">
                <a:solidFill>
                  <a:srgbClr val="0000FF"/>
                </a:solidFill>
              </a:rPr>
              <a:t>Ta Parole est notre nourriture, </a:t>
            </a:r>
          </a:p>
          <a:p>
            <a:r>
              <a:rPr lang="fr-FR" sz="3200" i="1" dirty="0">
                <a:solidFill>
                  <a:srgbClr val="0000FF"/>
                </a:solidFill>
              </a:rPr>
              <a:t>Pour que nous sachions nourrir </a:t>
            </a:r>
          </a:p>
          <a:p>
            <a:r>
              <a:rPr lang="fr-FR" sz="3200" i="1" dirty="0">
                <a:solidFill>
                  <a:srgbClr val="0000FF"/>
                </a:solidFill>
              </a:rPr>
              <a:t>Ceux qui sont fatigués sur le chemin. </a:t>
            </a:r>
          </a:p>
        </p:txBody>
      </p:sp>
    </p:spTree>
    <p:extLst>
      <p:ext uri="{BB962C8B-B14F-4D97-AF65-F5344CB8AC3E}">
        <p14:creationId xmlns:p14="http://schemas.microsoft.com/office/powerpoint/2010/main" val="3355440104"/>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1124748" y="3336514"/>
            <a:ext cx="104411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2700">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2400" u="sng" dirty="0" err="1"/>
              <a:t>Mpitarika</a:t>
            </a:r>
            <a:r>
              <a:rPr lang="fr-FR" sz="2400" dirty="0"/>
              <a:t> : </a:t>
            </a:r>
            <a:r>
              <a:rPr lang="fr-FR" sz="2400" dirty="0" err="1"/>
              <a:t>Amin’ny</a:t>
            </a:r>
            <a:r>
              <a:rPr lang="fr-FR" sz="2400" dirty="0"/>
              <a:t> </a:t>
            </a:r>
            <a:r>
              <a:rPr lang="fr-FR" sz="2400" dirty="0" err="1"/>
              <a:t>anaran’ny</a:t>
            </a:r>
            <a:r>
              <a:rPr lang="fr-FR" sz="2400" dirty="0"/>
              <a:t> Ray </a:t>
            </a:r>
            <a:r>
              <a:rPr lang="fr-FR" sz="2400" dirty="0" err="1"/>
              <a:t>sy</a:t>
            </a:r>
            <a:r>
              <a:rPr lang="fr-FR" sz="2400" dirty="0"/>
              <a:t> </a:t>
            </a:r>
            <a:r>
              <a:rPr lang="fr-FR" sz="2400" dirty="0" err="1"/>
              <a:t>ny</a:t>
            </a:r>
            <a:r>
              <a:rPr lang="fr-FR" sz="2400" dirty="0"/>
              <a:t> </a:t>
            </a:r>
            <a:r>
              <a:rPr lang="fr-FR" sz="2400" dirty="0" err="1"/>
              <a:t>Zanaka</a:t>
            </a:r>
            <a:r>
              <a:rPr lang="fr-FR" sz="2400" dirty="0"/>
              <a:t> </a:t>
            </a:r>
            <a:r>
              <a:rPr lang="fr-FR" sz="2400" dirty="0" err="1"/>
              <a:t>ary</a:t>
            </a:r>
            <a:r>
              <a:rPr lang="fr-FR" sz="2400" dirty="0"/>
              <a:t> </a:t>
            </a:r>
            <a:r>
              <a:rPr lang="fr-FR" sz="2400" dirty="0" err="1"/>
              <a:t>ny</a:t>
            </a:r>
            <a:r>
              <a:rPr lang="fr-FR" sz="2400" dirty="0"/>
              <a:t> </a:t>
            </a:r>
            <a:r>
              <a:rPr lang="fr-FR" sz="2400" dirty="0" err="1"/>
              <a:t>Fanahy</a:t>
            </a:r>
            <a:r>
              <a:rPr lang="fr-FR" sz="2400" dirty="0"/>
              <a:t> </a:t>
            </a:r>
            <a:r>
              <a:rPr lang="fr-FR" sz="2400" dirty="0" err="1"/>
              <a:t>Masina</a:t>
            </a:r>
            <a:r>
              <a:rPr lang="fr-FR" sz="2400" dirty="0"/>
              <a:t>.</a:t>
            </a:r>
          </a:p>
        </p:txBody>
      </p:sp>
      <p:sp>
        <p:nvSpPr>
          <p:cNvPr id="17" name="Rectangle 3"/>
          <p:cNvSpPr>
            <a:spLocks noChangeArrowheads="1"/>
          </p:cNvSpPr>
          <p:nvPr/>
        </p:nvSpPr>
        <p:spPr bwMode="auto">
          <a:xfrm>
            <a:off x="1124748" y="2763036"/>
            <a:ext cx="9503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b="1" i="1" u="sng" dirty="0">
                <a:solidFill>
                  <a:srgbClr val="0000FF"/>
                </a:solidFill>
                <a:latin typeface="Trebuchet MS" pitchFamily="34" charset="0"/>
                <a:sym typeface="Trebuchet MS"/>
              </a:rPr>
              <a:t>Officiant</a:t>
            </a:r>
            <a:r>
              <a:rPr lang="fr-FR" sz="2400" b="1" i="1" dirty="0">
                <a:solidFill>
                  <a:srgbClr val="0000FF"/>
                </a:solidFill>
                <a:latin typeface="Trebuchet MS" pitchFamily="34" charset="0"/>
                <a:sym typeface="Trebuchet MS"/>
              </a:rPr>
              <a:t> : Au nom du Père et du Fils et du Saint-Esprit.</a:t>
            </a:r>
            <a:endParaRPr lang="fr-FR" sz="2400" b="1" i="1" dirty="0">
              <a:solidFill>
                <a:srgbClr val="0000FF"/>
              </a:solidFill>
              <a:latin typeface="Trebuchet MS" pitchFamily="34" charset="0"/>
              <a:ea typeface="Calibri" pitchFamily="34" charset="0"/>
              <a:cs typeface="Arial" pitchFamily="34" charset="0"/>
            </a:endParaRPr>
          </a:p>
        </p:txBody>
      </p:sp>
      <p:sp>
        <p:nvSpPr>
          <p:cNvPr id="11" name="ZoneTexte 10"/>
          <p:cNvSpPr txBox="1"/>
          <p:nvPr/>
        </p:nvSpPr>
        <p:spPr>
          <a:xfrm>
            <a:off x="3549951" y="639008"/>
            <a:ext cx="509209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fr-FR" sz="2400" b="1" i="1" dirty="0"/>
              <a:t>(</a:t>
            </a:r>
            <a:r>
              <a:rPr lang="fr-FR" sz="2400" i="1" dirty="0">
                <a:solidFill>
                  <a:srgbClr val="0000FF"/>
                </a:solidFill>
                <a:latin typeface="Trebuchet MS" pitchFamily="34" charset="0"/>
              </a:rPr>
              <a:t>L’assemblée se lève / </a:t>
            </a:r>
            <a:r>
              <a:rPr lang="fr-FR" sz="2400" b="1" i="1" dirty="0" err="1"/>
              <a:t>Mitsangana</a:t>
            </a:r>
            <a:r>
              <a:rPr lang="fr-FR" sz="2400" b="1" i="1" dirty="0"/>
              <a:t>)</a:t>
            </a:r>
          </a:p>
        </p:txBody>
      </p:sp>
      <p:sp>
        <p:nvSpPr>
          <p:cNvPr id="12" name="Rectangle 2">
            <a:extLst>
              <a:ext uri="{FF2B5EF4-FFF2-40B4-BE49-F238E27FC236}">
                <a16:creationId xmlns:a16="http://schemas.microsoft.com/office/drawing/2014/main" xmlns="" id="{BF525CE8-2BDD-4996-B57A-1DE1706197C1}"/>
              </a:ext>
            </a:extLst>
          </p:cNvPr>
          <p:cNvSpPr>
            <a:spLocks noChangeArrowheads="1"/>
          </p:cNvSpPr>
          <p:nvPr/>
        </p:nvSpPr>
        <p:spPr bwMode="auto">
          <a:xfrm>
            <a:off x="1127448" y="1572338"/>
            <a:ext cx="104411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2700">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2400" i="1" dirty="0">
                <a:solidFill>
                  <a:srgbClr val="0000FF"/>
                </a:solidFill>
                <a:latin typeface="Trebuchet MS" pitchFamily="34" charset="0"/>
              </a:rPr>
              <a:t>Prélude</a:t>
            </a:r>
            <a:r>
              <a:rPr lang="fr-FR" sz="2400" dirty="0"/>
              <a:t>  / </a:t>
            </a:r>
            <a:r>
              <a:rPr lang="fr-FR" sz="2400" dirty="0" err="1"/>
              <a:t>Feon</a:t>
            </a:r>
            <a:r>
              <a:rPr lang="fr-FR" sz="2400" dirty="0"/>
              <a:t>-java-</a:t>
            </a:r>
            <a:r>
              <a:rPr lang="fr-FR" sz="2400" dirty="0" err="1"/>
              <a:t>maneno</a:t>
            </a:r>
            <a:endParaRPr lang="fr-FR" sz="2400" dirty="0"/>
          </a:p>
        </p:txBody>
      </p:sp>
      <p:sp>
        <p:nvSpPr>
          <p:cNvPr id="2" name="Rectangle 2">
            <a:extLst>
              <a:ext uri="{FF2B5EF4-FFF2-40B4-BE49-F238E27FC236}">
                <a16:creationId xmlns:a16="http://schemas.microsoft.com/office/drawing/2014/main" xmlns="" id="{25832524-0815-B623-1C65-F10A987CCD56}"/>
              </a:ext>
            </a:extLst>
          </p:cNvPr>
          <p:cNvSpPr>
            <a:spLocks noChangeArrowheads="1"/>
          </p:cNvSpPr>
          <p:nvPr/>
        </p:nvSpPr>
        <p:spPr bwMode="auto">
          <a:xfrm>
            <a:off x="1124748" y="5470328"/>
            <a:ext cx="104411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2700">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2400" u="sng" dirty="0" err="1"/>
              <a:t>Fiangonana</a:t>
            </a:r>
            <a:r>
              <a:rPr lang="fr-FR" sz="2400" dirty="0"/>
              <a:t> : Amena.</a:t>
            </a:r>
          </a:p>
        </p:txBody>
      </p:sp>
      <p:sp>
        <p:nvSpPr>
          <p:cNvPr id="3" name="Rectangle 3">
            <a:extLst>
              <a:ext uri="{FF2B5EF4-FFF2-40B4-BE49-F238E27FC236}">
                <a16:creationId xmlns:a16="http://schemas.microsoft.com/office/drawing/2014/main" xmlns="" id="{77228979-5E9B-1CD1-9317-08F6E9338347}"/>
              </a:ext>
            </a:extLst>
          </p:cNvPr>
          <p:cNvSpPr>
            <a:spLocks noChangeArrowheads="1"/>
          </p:cNvSpPr>
          <p:nvPr/>
        </p:nvSpPr>
        <p:spPr bwMode="auto">
          <a:xfrm>
            <a:off x="1124748" y="4992458"/>
            <a:ext cx="9503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b="1" i="1" u="sng" dirty="0">
                <a:solidFill>
                  <a:srgbClr val="0000FF"/>
                </a:solidFill>
                <a:latin typeface="Trebuchet MS" pitchFamily="34" charset="0"/>
                <a:sym typeface="Trebuchet MS"/>
              </a:rPr>
              <a:t>Assemblée</a:t>
            </a:r>
            <a:r>
              <a:rPr lang="fr-FR" sz="2400" b="1" i="1" dirty="0">
                <a:solidFill>
                  <a:srgbClr val="0000FF"/>
                </a:solidFill>
                <a:latin typeface="Trebuchet MS" pitchFamily="34" charset="0"/>
                <a:sym typeface="Trebuchet MS"/>
              </a:rPr>
              <a:t> : Amen</a:t>
            </a:r>
            <a:endParaRPr lang="fr-FR" sz="2400" b="1" i="1" dirty="0">
              <a:solidFill>
                <a:srgbClr val="0000FF"/>
              </a:solidFill>
              <a:latin typeface="Trebuchet MS" pitchFamily="34" charset="0"/>
              <a:ea typeface="Calibri" pitchFamily="34" charset="0"/>
              <a:cs typeface="Arial" pitchFamily="34" charset="0"/>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1" name="Rectangle 11">
            <a:extLst>
              <a:ext uri="{FF2B5EF4-FFF2-40B4-BE49-F238E27FC236}">
                <a16:creationId xmlns:a16="http://schemas.microsoft.com/office/drawing/2014/main" xmlns="" id="{F51E80EA-1866-422F-A4AB-6F1BBC60D757}"/>
              </a:ext>
            </a:extLst>
          </p:cNvPr>
          <p:cNvSpPr txBox="1"/>
          <p:nvPr/>
        </p:nvSpPr>
        <p:spPr>
          <a:xfrm>
            <a:off x="3783179" y="2507236"/>
            <a:ext cx="6768752"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GB" sz="3200" dirty="0" err="1">
                <a:effectLst>
                  <a:outerShdw blurRad="50800" dist="38100" dir="8100000" algn="tr" rotWithShape="0">
                    <a:prstClr val="black">
                      <a:alpha val="40000"/>
                    </a:prstClr>
                  </a:outerShdw>
                </a:effectLst>
                <a:latin typeface="Trebuchet MS" pitchFamily="34" charset="0"/>
                <a:cs typeface="Arial" pitchFamily="34" charset="0"/>
              </a:rPr>
              <a:t>Mpitarika</a:t>
            </a:r>
            <a:r>
              <a:rPr lang="en-GB" sz="3200" dirty="0">
                <a:effectLst>
                  <a:outerShdw blurRad="50800" dist="38100" dir="8100000" algn="tr" rotWithShape="0">
                    <a:prstClr val="black">
                      <a:alpha val="40000"/>
                    </a:prstClr>
                  </a:outerShdw>
                </a:effectLst>
                <a:latin typeface="Trebuchet MS" pitchFamily="34" charset="0"/>
                <a:cs typeface="Arial" pitchFamily="34" charset="0"/>
              </a:rPr>
              <a:t>	   : </a:t>
            </a:r>
            <a:r>
              <a:rPr lang="en-GB" sz="3200" i="1" dirty="0" err="1">
                <a:effectLst>
                  <a:outerShdw blurRad="50800" dist="38100" dir="8100000" algn="tr" rotWithShape="0">
                    <a:prstClr val="black">
                      <a:alpha val="40000"/>
                    </a:prstClr>
                  </a:outerShdw>
                </a:effectLst>
                <a:latin typeface="Trebuchet MS" pitchFamily="34" charset="0"/>
                <a:cs typeface="Arial" pitchFamily="34" charset="0"/>
              </a:rPr>
              <a:t>Vavaka</a:t>
            </a:r>
            <a:r>
              <a:rPr lang="en-GB" sz="3200" i="1" dirty="0">
                <a:effectLst>
                  <a:outerShdw blurRad="50800" dist="38100" dir="8100000" algn="tr" rotWithShape="0">
                    <a:prstClr val="black">
                      <a:alpha val="40000"/>
                    </a:prstClr>
                  </a:outerShdw>
                </a:effectLst>
                <a:latin typeface="Trebuchet MS" pitchFamily="34" charset="0"/>
                <a:cs typeface="Arial" pitchFamily="34" charset="0"/>
              </a:rPr>
              <a:t> </a:t>
            </a:r>
            <a:r>
              <a:rPr lang="en-GB" sz="3200" i="1" dirty="0" err="1">
                <a:effectLst>
                  <a:outerShdw blurRad="50800" dist="38100" dir="8100000" algn="tr" rotWithShape="0">
                    <a:prstClr val="black">
                      <a:alpha val="40000"/>
                    </a:prstClr>
                  </a:outerShdw>
                </a:effectLst>
                <a:latin typeface="Trebuchet MS" pitchFamily="34" charset="0"/>
                <a:cs typeface="Arial" pitchFamily="34" charset="0"/>
              </a:rPr>
              <a:t>fitsilovana</a:t>
            </a:r>
            <a:endParaRPr sz="3200" i="1" dirty="0">
              <a:effectLst>
                <a:outerShdw blurRad="50800" dist="38100" dir="8100000" algn="tr" rotWithShape="0">
                  <a:prstClr val="black">
                    <a:alpha val="40000"/>
                  </a:prstClr>
                </a:outerShdw>
              </a:effectLst>
              <a:latin typeface="Trebuchet MS" pitchFamily="34" charset="0"/>
              <a:cs typeface="Arial" pitchFamily="34" charset="0"/>
            </a:endParaRPr>
          </a:p>
        </p:txBody>
      </p:sp>
      <p:sp>
        <p:nvSpPr>
          <p:cNvPr id="13" name="Rectangle 11">
            <a:extLst>
              <a:ext uri="{FF2B5EF4-FFF2-40B4-BE49-F238E27FC236}">
                <a16:creationId xmlns:a16="http://schemas.microsoft.com/office/drawing/2014/main" xmlns="" id="{54B2EDEA-5AE6-451B-A19A-98D0DD0C9F79}"/>
              </a:ext>
            </a:extLst>
          </p:cNvPr>
          <p:cNvSpPr txBox="1"/>
          <p:nvPr/>
        </p:nvSpPr>
        <p:spPr>
          <a:xfrm>
            <a:off x="3791744" y="3717032"/>
            <a:ext cx="6840760"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fr-FR" sz="3200" b="1" i="1" dirty="0">
                <a:solidFill>
                  <a:srgbClr val="0000FF"/>
                </a:solidFill>
                <a:latin typeface="Cambria" pitchFamily="18" charset="0"/>
              </a:rPr>
              <a:t>Officiant	: Prière d’illumination</a:t>
            </a:r>
          </a:p>
        </p:txBody>
      </p:sp>
      <p:sp>
        <p:nvSpPr>
          <p:cNvPr id="3" name="Espace réservé du texte 2">
            <a:extLst>
              <a:ext uri="{FF2B5EF4-FFF2-40B4-BE49-F238E27FC236}">
                <a16:creationId xmlns:a16="http://schemas.microsoft.com/office/drawing/2014/main" xmlns="" id="{C9225556-5583-EF39-5611-01F9705AC674}"/>
              </a:ext>
            </a:extLst>
          </p:cNvPr>
          <p:cNvSpPr>
            <a:spLocks noGrp="1"/>
          </p:cNvSpPr>
          <p:nvPr>
            <p:ph type="body" sz="quarter" idx="4294967295"/>
          </p:nvPr>
        </p:nvSpPr>
        <p:spPr>
          <a:xfrm>
            <a:off x="0" y="44450"/>
            <a:ext cx="6911975" cy="936625"/>
          </a:xfrm>
        </p:spPr>
        <p:txBody>
          <a:bodyPr/>
          <a:lstStyle/>
          <a:p>
            <a:r>
              <a:rPr lang="fr-FR" sz="2800" dirty="0">
                <a:solidFill>
                  <a:schemeClr val="bg1"/>
                </a:solidFill>
              </a:rPr>
              <a:t>FAMAKIANA NY TENIN’ANDRIAMANITRA </a:t>
            </a:r>
            <a:r>
              <a:rPr lang="fr-FR" sz="2400" i="1" dirty="0">
                <a:solidFill>
                  <a:schemeClr val="bg1"/>
                </a:solidFill>
              </a:rPr>
              <a:t>Lecture de la Parole</a:t>
            </a:r>
            <a:endParaRPr lang="fr-FR" sz="2400" b="1" dirty="0">
              <a:solidFill>
                <a:schemeClr val="bg1"/>
              </a:solidFill>
              <a:effectLst>
                <a:outerShdw blurRad="50800" dist="50800" dir="2700000" rotWithShape="0">
                  <a:srgbClr val="595959">
                    <a:alpha val="42000"/>
                  </a:srgbClr>
                </a:outerShdw>
              </a:effectLst>
              <a:sym typeface="Arial"/>
            </a:endParaRP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txBox="1"/>
          <p:nvPr/>
        </p:nvSpPr>
        <p:spPr>
          <a:xfrm>
            <a:off x="227348" y="1124744"/>
            <a:ext cx="11737304" cy="550920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algn="just"/>
            <a:r>
              <a:rPr lang="fr-FR" sz="3200" b="1" i="0" dirty="0">
                <a:solidFill>
                  <a:srgbClr val="121212"/>
                </a:solidFill>
                <a:effectLst/>
                <a:latin typeface="Cambria" panose="02040503050406030204" pitchFamily="18" charset="0"/>
                <a:ea typeface="Cambria" panose="02040503050406030204" pitchFamily="18" charset="0"/>
              </a:rPr>
              <a:t>Dieu annonce que Sara aura un fils</a:t>
            </a:r>
          </a:p>
          <a:p>
            <a:pPr algn="just"/>
            <a:endParaRPr lang="fr-FR" sz="3200" b="0" i="0" dirty="0">
              <a:solidFill>
                <a:srgbClr val="121212"/>
              </a:solidFill>
              <a:effectLst/>
              <a:latin typeface="Cambria" panose="02040503050406030204" pitchFamily="18" charset="0"/>
              <a:ea typeface="Cambria" panose="02040503050406030204" pitchFamily="18" charset="0"/>
            </a:endParaRPr>
          </a:p>
          <a:p>
            <a:pPr algn="just"/>
            <a:r>
              <a:rPr lang="fr-FR" sz="3200" b="0" i="0" dirty="0">
                <a:solidFill>
                  <a:srgbClr val="121212"/>
                </a:solidFill>
                <a:effectLst/>
                <a:latin typeface="Cambria" panose="02040503050406030204" pitchFamily="18" charset="0"/>
                <a:ea typeface="Cambria" panose="02040503050406030204" pitchFamily="18" charset="0"/>
              </a:rPr>
              <a:t>1 L'</a:t>
            </a:r>
            <a:r>
              <a:rPr lang="fr-FR" sz="3200" b="0" i="0" dirty="0" err="1">
                <a:solidFill>
                  <a:srgbClr val="121212"/>
                </a:solidFill>
                <a:effectLst/>
                <a:latin typeface="Cambria" panose="02040503050406030204" pitchFamily="18" charset="0"/>
                <a:ea typeface="Cambria" panose="02040503050406030204" pitchFamily="18" charset="0"/>
              </a:rPr>
              <a:t>Eternel</a:t>
            </a:r>
            <a:r>
              <a:rPr lang="fr-FR" sz="3200" b="0" i="0" dirty="0">
                <a:solidFill>
                  <a:srgbClr val="121212"/>
                </a:solidFill>
                <a:effectLst/>
                <a:latin typeface="Cambria" panose="02040503050406030204" pitchFamily="18" charset="0"/>
                <a:ea typeface="Cambria" panose="02040503050406030204" pitchFamily="18" charset="0"/>
              </a:rPr>
              <a:t> apparut à Abraham parmi les chênes de </a:t>
            </a:r>
            <a:r>
              <a:rPr lang="fr-FR" sz="3200" b="0" i="0" dirty="0" err="1">
                <a:solidFill>
                  <a:srgbClr val="121212"/>
                </a:solidFill>
                <a:effectLst/>
                <a:latin typeface="Cambria" panose="02040503050406030204" pitchFamily="18" charset="0"/>
                <a:ea typeface="Cambria" panose="02040503050406030204" pitchFamily="18" charset="0"/>
              </a:rPr>
              <a:t>Mamré</a:t>
            </a:r>
            <a:r>
              <a:rPr lang="fr-FR" sz="3200" b="0" i="0" dirty="0">
                <a:solidFill>
                  <a:srgbClr val="121212"/>
                </a:solidFill>
                <a:effectLst/>
                <a:latin typeface="Cambria" panose="02040503050406030204" pitchFamily="18" charset="0"/>
                <a:ea typeface="Cambria" panose="02040503050406030204" pitchFamily="18" charset="0"/>
              </a:rPr>
              <a:t>, alors qu'il était assis à l'entrée de sa tente pendant la chaleur du jour.</a:t>
            </a:r>
          </a:p>
          <a:p>
            <a:pPr algn="just"/>
            <a:r>
              <a:rPr lang="fr-FR" sz="3200" b="0" i="0" dirty="0">
                <a:solidFill>
                  <a:srgbClr val="121212"/>
                </a:solidFill>
                <a:effectLst/>
                <a:latin typeface="Cambria" panose="02040503050406030204" pitchFamily="18" charset="0"/>
                <a:ea typeface="Cambria" panose="02040503050406030204" pitchFamily="18" charset="0"/>
              </a:rPr>
              <a:t>2 Il leva les yeux et vit trois hommes debout non loin de lui. Quand il les vit, il courut depuis l'entrée de sa tente à leur rencontre et se prosterna jusqu’à terre.</a:t>
            </a:r>
          </a:p>
          <a:p>
            <a:pPr algn="just"/>
            <a:r>
              <a:rPr lang="fr-FR" sz="3200" b="0" i="0" dirty="0">
                <a:solidFill>
                  <a:srgbClr val="121212"/>
                </a:solidFill>
                <a:effectLst/>
                <a:latin typeface="Cambria" panose="02040503050406030204" pitchFamily="18" charset="0"/>
                <a:ea typeface="Cambria" panose="02040503050406030204" pitchFamily="18" charset="0"/>
              </a:rPr>
              <a:t>3 Il dit : « Seigneur, si j'ai trouvé grâce à tes yeux, ne passe pas loin de ton serviteur.</a:t>
            </a:r>
          </a:p>
          <a:p>
            <a:pPr algn="just"/>
            <a:r>
              <a:rPr lang="fr-FR" sz="3200" b="0" i="0" dirty="0">
                <a:solidFill>
                  <a:srgbClr val="121212"/>
                </a:solidFill>
                <a:effectLst/>
                <a:latin typeface="Cambria" panose="02040503050406030204" pitchFamily="18" charset="0"/>
                <a:ea typeface="Cambria" panose="02040503050406030204" pitchFamily="18" charset="0"/>
              </a:rPr>
              <a:t>4 Permettez qu'on apporte un peu d'eau pour vous laver les pieds et reposez-vous sous cet arbre.</a:t>
            </a:r>
          </a:p>
        </p:txBody>
      </p:sp>
      <p:sp>
        <p:nvSpPr>
          <p:cNvPr id="2" name="Espace réservé du texte 1">
            <a:extLst>
              <a:ext uri="{FF2B5EF4-FFF2-40B4-BE49-F238E27FC236}">
                <a16:creationId xmlns:a16="http://schemas.microsoft.com/office/drawing/2014/main" xmlns="" id="{E07F2E89-9357-6317-4A07-74D7EB86634F}"/>
              </a:ext>
            </a:extLst>
          </p:cNvPr>
          <p:cNvSpPr>
            <a:spLocks noGrp="1"/>
          </p:cNvSpPr>
          <p:nvPr>
            <p:ph type="body" sz="quarter" idx="4294967295"/>
          </p:nvPr>
        </p:nvSpPr>
        <p:spPr>
          <a:xfrm>
            <a:off x="2640012" y="188640"/>
            <a:ext cx="6911975" cy="576263"/>
          </a:xfrm>
        </p:spPr>
        <p:txBody>
          <a:bodyPr/>
          <a:lstStyle/>
          <a:p>
            <a:pPr marL="0" indent="0" algn="ctr">
              <a:buNone/>
            </a:pPr>
            <a:r>
              <a:rPr lang="fr-FR" sz="3200" i="1" dirty="0"/>
              <a:t>Genèse 18,1-8</a:t>
            </a:r>
            <a:endParaRPr lang="hr-HR" sz="3200" b="1" i="1" dirty="0">
              <a:solidFill>
                <a:schemeClr val="bg1"/>
              </a:solidFill>
            </a:endParaRPr>
          </a:p>
        </p:txBody>
      </p:sp>
    </p:spTree>
    <p:extLst>
      <p:ext uri="{BB962C8B-B14F-4D97-AF65-F5344CB8AC3E}">
        <p14:creationId xmlns:p14="http://schemas.microsoft.com/office/powerpoint/2010/main" val="1455509181"/>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txBox="1"/>
          <p:nvPr/>
        </p:nvSpPr>
        <p:spPr>
          <a:xfrm>
            <a:off x="191344" y="1052736"/>
            <a:ext cx="11809312" cy="550920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algn="just" fontAlgn="base"/>
            <a:r>
              <a:rPr lang="fr-FR" sz="3200" dirty="0">
                <a:latin typeface="Cambria" panose="02040503050406030204" pitchFamily="18" charset="0"/>
                <a:ea typeface="Cambria" panose="02040503050406030204" pitchFamily="18" charset="0"/>
              </a:rPr>
              <a:t>5 J'irai prendre un morceau de pain pour vous restaurer, puis vous continuerez votre route, car c'est pour cela que vous passez près de votre serviteur. » Ils répondirent : « Fais comme tu l'as dit. »</a:t>
            </a:r>
          </a:p>
          <a:p>
            <a:pPr algn="just" fontAlgn="base"/>
            <a:r>
              <a:rPr lang="fr-FR" sz="3200" dirty="0">
                <a:latin typeface="Cambria" panose="02040503050406030204" pitchFamily="18" charset="0"/>
                <a:ea typeface="Cambria" panose="02040503050406030204" pitchFamily="18" charset="0"/>
              </a:rPr>
              <a:t>6 Abraham s'empressa d'aller trouver Sara dans la tente et dit : « Prends vite 22 litres de fleur de farine ! Pétris-la et fais des gâteaux. »</a:t>
            </a:r>
          </a:p>
          <a:p>
            <a:pPr algn="just" fontAlgn="base"/>
            <a:r>
              <a:rPr lang="fr-FR" sz="3200" dirty="0">
                <a:latin typeface="Cambria" panose="02040503050406030204" pitchFamily="18" charset="0"/>
                <a:ea typeface="Cambria" panose="02040503050406030204" pitchFamily="18" charset="0"/>
              </a:rPr>
              <a:t>7 Abraham courut à son troupeau, prit un veau tendre et bon et le donna à un serviteur qui se dépêcha de le préparer.</a:t>
            </a:r>
          </a:p>
          <a:p>
            <a:pPr algn="just" fontAlgn="base"/>
            <a:r>
              <a:rPr lang="fr-FR" sz="3200" dirty="0">
                <a:latin typeface="Cambria" panose="02040503050406030204" pitchFamily="18" charset="0"/>
                <a:ea typeface="Cambria" panose="02040503050406030204" pitchFamily="18" charset="0"/>
              </a:rPr>
              <a:t>8 Il prit encore du lait caillé et du lait, avec le veau qu'on avait préparé, et il les mit devant eux. Il se tint lui-même à leurs côtés, sous l'arbre, et ils mangèrent.</a:t>
            </a:r>
          </a:p>
        </p:txBody>
      </p:sp>
      <p:sp>
        <p:nvSpPr>
          <p:cNvPr id="2" name="Espace réservé du texte 1">
            <a:extLst>
              <a:ext uri="{FF2B5EF4-FFF2-40B4-BE49-F238E27FC236}">
                <a16:creationId xmlns:a16="http://schemas.microsoft.com/office/drawing/2014/main" xmlns="" id="{3A767AFF-382A-5E2D-5DDE-E4593DEA3F6F}"/>
              </a:ext>
            </a:extLst>
          </p:cNvPr>
          <p:cNvSpPr>
            <a:spLocks noGrp="1"/>
          </p:cNvSpPr>
          <p:nvPr>
            <p:ph type="body" sz="quarter" idx="4294967295"/>
          </p:nvPr>
        </p:nvSpPr>
        <p:spPr>
          <a:xfrm>
            <a:off x="0" y="260350"/>
            <a:ext cx="6911975" cy="504825"/>
          </a:xfrm>
        </p:spPr>
        <p:txBody>
          <a:bodyPr/>
          <a:lstStyle/>
          <a:p>
            <a:pPr marL="0" marR="0" indent="0" algn="ctr" rtl="0" fontAlgn="base" latinLnBrk="0" hangingPunct="0">
              <a:spcBef>
                <a:spcPts val="0"/>
              </a:spcBef>
              <a:spcAft>
                <a:spcPts val="0"/>
              </a:spcAft>
            </a:pPr>
            <a:r>
              <a:rPr lang="fr-FR" dirty="0">
                <a:solidFill>
                  <a:srgbClr val="FFFFFF"/>
                </a:solidFill>
                <a:ea typeface="Cambria" panose="02040503050406030204" pitchFamily="18" charset="0"/>
                <a:cs typeface="Cambria" panose="02040503050406030204" pitchFamily="18" charset="0"/>
              </a:rPr>
              <a:t>Philippiens 2. 6-11</a:t>
            </a:r>
            <a:endParaRPr lang="fr-FR" dirty="0">
              <a:effectLst/>
            </a:endParaRPr>
          </a:p>
        </p:txBody>
      </p:sp>
    </p:spTree>
    <p:extLst>
      <p:ext uri="{BB962C8B-B14F-4D97-AF65-F5344CB8AC3E}">
        <p14:creationId xmlns:p14="http://schemas.microsoft.com/office/powerpoint/2010/main" val="1559406516"/>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grpSp>
      <p:sp>
        <p:nvSpPr>
          <p:cNvPr id="12" name="Rectangle 11"/>
          <p:cNvSpPr txBox="1"/>
          <p:nvPr/>
        </p:nvSpPr>
        <p:spPr>
          <a:xfrm>
            <a:off x="1631504" y="1916832"/>
            <a:ext cx="8964488"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algn="ctr">
              <a:tabLst>
                <a:tab pos="2330450" algn="l"/>
              </a:tabLst>
            </a:pPr>
            <a:r>
              <a:rPr lang="en-GB" sz="2800" b="1" dirty="0">
                <a:effectLst>
                  <a:outerShdw blurRad="50800" dist="38100" dir="8100000" algn="tr" rotWithShape="0">
                    <a:prstClr val="black">
                      <a:alpha val="40000"/>
                    </a:prstClr>
                  </a:outerShdw>
                </a:effectLst>
              </a:rPr>
              <a:t>Fiangonana</a:t>
            </a:r>
            <a:r>
              <a:rPr lang="en-GB" sz="2800" dirty="0">
                <a:effectLst>
                  <a:outerShdw blurRad="50800" dist="38100" dir="8100000" algn="tr" rotWithShape="0">
                    <a:prstClr val="black">
                      <a:alpha val="40000"/>
                    </a:prstClr>
                  </a:outerShdw>
                </a:effectLst>
              </a:rPr>
              <a:t> </a:t>
            </a:r>
            <a:r>
              <a:rPr lang="en-GB" sz="2800" b="1" dirty="0">
                <a:effectLst>
                  <a:outerShdw blurRad="50800" dist="38100" dir="8100000" algn="tr" rotWithShape="0">
                    <a:prstClr val="black">
                      <a:alpha val="40000"/>
                    </a:prstClr>
                  </a:outerShdw>
                </a:effectLst>
              </a:rPr>
              <a:t>: </a:t>
            </a:r>
          </a:p>
          <a:p>
            <a:pPr algn="ctr"/>
            <a:r>
              <a:rPr lang="fr-FR" sz="2800" b="1" i="1" dirty="0">
                <a:effectLst>
                  <a:outerShdw blurRad="50800" dist="38100" dir="8100000" algn="tr" rotWithShape="0">
                    <a:prstClr val="black">
                      <a:alpha val="40000"/>
                    </a:prstClr>
                  </a:outerShdw>
                </a:effectLst>
              </a:rPr>
              <a:t>Ray Masina ô! </a:t>
            </a:r>
            <a:r>
              <a:rPr lang="fr-FR" sz="2800" b="1" i="1" dirty="0" err="1">
                <a:effectLst>
                  <a:outerShdw blurRad="50800" dist="38100" dir="8100000" algn="tr" rotWithShape="0">
                    <a:prstClr val="black">
                      <a:alpha val="40000"/>
                    </a:prstClr>
                  </a:outerShdw>
                </a:effectLst>
              </a:rPr>
              <a:t>Manamasina</a:t>
            </a:r>
            <a:r>
              <a:rPr lang="fr-FR" sz="2800" b="1" i="1" dirty="0">
                <a:effectLst>
                  <a:outerShdw blurRad="50800" dist="38100" dir="8100000" algn="tr" rotWithShape="0">
                    <a:prstClr val="black">
                      <a:alpha val="40000"/>
                    </a:prstClr>
                  </a:outerShdw>
                </a:effectLst>
              </a:rPr>
              <a:t> </a:t>
            </a:r>
            <a:r>
              <a:rPr lang="fr-FR" sz="2800" b="1" i="1" dirty="0" err="1">
                <a:effectLst>
                  <a:outerShdw blurRad="50800" dist="38100" dir="8100000" algn="tr" rotWithShape="0">
                    <a:prstClr val="black">
                      <a:alpha val="40000"/>
                    </a:prstClr>
                  </a:outerShdw>
                </a:effectLst>
              </a:rPr>
              <a:t>anay</a:t>
            </a:r>
            <a:r>
              <a:rPr lang="fr-FR" sz="2800" b="1" i="1" dirty="0">
                <a:effectLst>
                  <a:outerShdw blurRad="50800" dist="38100" dir="8100000" algn="tr" rotWithShape="0">
                    <a:prstClr val="black">
                      <a:alpha val="40000"/>
                    </a:prstClr>
                  </a:outerShdw>
                </a:effectLst>
              </a:rPr>
              <a:t> </a:t>
            </a:r>
            <a:r>
              <a:rPr lang="fr-FR" sz="2800" b="1" i="1" dirty="0" err="1">
                <a:effectLst>
                  <a:outerShdw blurRad="50800" dist="38100" dir="8100000" algn="tr" rotWithShape="0">
                    <a:prstClr val="black">
                      <a:alpha val="40000"/>
                    </a:prstClr>
                  </a:outerShdw>
                </a:effectLst>
              </a:rPr>
              <a:t>amin’ny</a:t>
            </a:r>
            <a:r>
              <a:rPr lang="fr-FR" sz="2800" b="1" i="1" dirty="0">
                <a:effectLst>
                  <a:outerShdw blurRad="50800" dist="38100" dir="8100000" algn="tr" rotWithShape="0">
                    <a:prstClr val="black">
                      <a:alpha val="40000"/>
                    </a:prstClr>
                  </a:outerShdw>
                </a:effectLst>
              </a:rPr>
              <a:t> </a:t>
            </a:r>
            <a:r>
              <a:rPr lang="fr-FR" sz="2800" b="1" i="1" dirty="0" err="1">
                <a:effectLst>
                  <a:outerShdw blurRad="50800" dist="38100" dir="8100000" algn="tr" rotWithShape="0">
                    <a:prstClr val="black">
                      <a:alpha val="40000"/>
                    </a:prstClr>
                  </a:outerShdw>
                </a:effectLst>
              </a:rPr>
              <a:t>fahamarinana</a:t>
            </a:r>
            <a:r>
              <a:rPr lang="fr-FR" sz="2800" b="1" i="1" dirty="0">
                <a:effectLst>
                  <a:outerShdw blurRad="50800" dist="38100" dir="8100000" algn="tr" rotWithShape="0">
                    <a:prstClr val="black">
                      <a:alpha val="40000"/>
                    </a:prstClr>
                  </a:outerShdw>
                </a:effectLst>
              </a:rPr>
              <a:t>, ny </a:t>
            </a:r>
            <a:r>
              <a:rPr lang="fr-FR" sz="2800" b="1" i="1" dirty="0" err="1">
                <a:effectLst>
                  <a:outerShdw blurRad="50800" dist="38100" dir="8100000" algn="tr" rotWithShape="0">
                    <a:prstClr val="black">
                      <a:alpha val="40000"/>
                    </a:prstClr>
                  </a:outerShdw>
                </a:effectLst>
              </a:rPr>
              <a:t>Teninao</a:t>
            </a:r>
            <a:r>
              <a:rPr lang="fr-FR" sz="2800" b="1" i="1" dirty="0">
                <a:effectLst>
                  <a:outerShdw blurRad="50800" dist="38100" dir="8100000" algn="tr" rotWithShape="0">
                    <a:prstClr val="black">
                      <a:alpha val="40000"/>
                    </a:prstClr>
                  </a:outerShdw>
                </a:effectLst>
              </a:rPr>
              <a:t> no </a:t>
            </a:r>
            <a:r>
              <a:rPr lang="fr-FR" sz="2800" b="1" i="1" dirty="0" err="1">
                <a:effectLst>
                  <a:outerShdw blurRad="50800" dist="38100" dir="8100000" algn="tr" rotWithShape="0">
                    <a:prstClr val="black">
                      <a:alpha val="40000"/>
                    </a:prstClr>
                  </a:outerShdw>
                </a:effectLst>
              </a:rPr>
              <a:t>fahamarinana</a:t>
            </a:r>
            <a:r>
              <a:rPr lang="fr-FR" sz="2800" b="1" i="1" dirty="0">
                <a:effectLst>
                  <a:outerShdw blurRad="50800" dist="38100" dir="8100000" algn="tr" rotWithShape="0">
                    <a:prstClr val="black">
                      <a:alpha val="40000"/>
                    </a:prstClr>
                  </a:outerShdw>
                </a:effectLst>
              </a:rPr>
              <a:t>. Amen!</a:t>
            </a:r>
          </a:p>
          <a:p>
            <a:pPr algn="ctr"/>
            <a:endParaRPr lang="fr-FR" sz="2800" b="1" i="1" dirty="0"/>
          </a:p>
        </p:txBody>
      </p:sp>
      <p:sp>
        <p:nvSpPr>
          <p:cNvPr id="13" name="Rectangle 11">
            <a:extLst>
              <a:ext uri="{FF2B5EF4-FFF2-40B4-BE49-F238E27FC236}">
                <a16:creationId xmlns:a16="http://schemas.microsoft.com/office/drawing/2014/main" xmlns="" id="{1F98AF1F-3D3E-4CC6-B9E0-4A79F7C79EA7}"/>
              </a:ext>
            </a:extLst>
          </p:cNvPr>
          <p:cNvSpPr txBox="1"/>
          <p:nvPr/>
        </p:nvSpPr>
        <p:spPr>
          <a:xfrm>
            <a:off x="1631504" y="3761263"/>
            <a:ext cx="8712844" cy="13849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r>
              <a:rPr lang="fr-FR" sz="2800" b="1" i="1" dirty="0">
                <a:solidFill>
                  <a:srgbClr val="0000FF"/>
                </a:solidFill>
                <a:latin typeface="Cambria" pitchFamily="18" charset="0"/>
              </a:rPr>
              <a:t>Assemblée:</a:t>
            </a:r>
          </a:p>
          <a:p>
            <a:pPr algn="ctr"/>
            <a:r>
              <a:rPr lang="fr-FR" sz="2800" b="1" i="1" dirty="0">
                <a:solidFill>
                  <a:srgbClr val="0000FF"/>
                </a:solidFill>
                <a:latin typeface="Cambria" pitchFamily="18" charset="0"/>
              </a:rPr>
              <a:t>Ô Saint Père! Sanctifie-nous par la vérité, </a:t>
            </a:r>
          </a:p>
          <a:p>
            <a:pPr algn="ctr"/>
            <a:r>
              <a:rPr lang="fr-FR" sz="2800" b="1" i="1" dirty="0">
                <a:solidFill>
                  <a:srgbClr val="0000FF"/>
                </a:solidFill>
                <a:latin typeface="Cambria" pitchFamily="18" charset="0"/>
              </a:rPr>
              <a:t>ta Parole est la vérité. Amen!</a:t>
            </a:r>
          </a:p>
        </p:txBody>
      </p:sp>
      <p:sp>
        <p:nvSpPr>
          <p:cNvPr id="3" name="Espace réservé du texte 2">
            <a:extLst>
              <a:ext uri="{FF2B5EF4-FFF2-40B4-BE49-F238E27FC236}">
                <a16:creationId xmlns:a16="http://schemas.microsoft.com/office/drawing/2014/main" xmlns="" id="{2E0F4B52-364B-3F2C-E940-693D9DF190D4}"/>
              </a:ext>
            </a:extLst>
          </p:cNvPr>
          <p:cNvSpPr>
            <a:spLocks noGrp="1"/>
          </p:cNvSpPr>
          <p:nvPr>
            <p:ph type="body" sz="quarter" idx="4294967295"/>
          </p:nvPr>
        </p:nvSpPr>
        <p:spPr>
          <a:xfrm>
            <a:off x="0" y="44450"/>
            <a:ext cx="6911975" cy="936625"/>
          </a:xfrm>
        </p:spPr>
        <p:txBody>
          <a:bodyPr/>
          <a:lstStyle/>
          <a:p>
            <a:r>
              <a:rPr lang="fr-FR" sz="2800" dirty="0">
                <a:solidFill>
                  <a:schemeClr val="bg1"/>
                </a:solidFill>
              </a:rPr>
              <a:t>FAMAKIANA NY TENIN’ANDRIAMANITRA </a:t>
            </a:r>
            <a:r>
              <a:rPr lang="fr-FR" sz="2400" i="1" dirty="0">
                <a:solidFill>
                  <a:schemeClr val="bg1"/>
                </a:solidFill>
              </a:rPr>
              <a:t>Lecture de la Parole</a:t>
            </a:r>
            <a:endParaRPr lang="fr-FR" sz="2400" b="1" dirty="0">
              <a:solidFill>
                <a:schemeClr val="bg1"/>
              </a:solidFill>
              <a:effectLst>
                <a:outerShdw blurRad="50800" dist="50800" dir="2700000" rotWithShape="0">
                  <a:srgbClr val="595959">
                    <a:alpha val="42000"/>
                  </a:srgbClr>
                </a:outerShdw>
              </a:effectLst>
              <a:sym typeface="Arial"/>
            </a:endParaRPr>
          </a:p>
        </p:txBody>
      </p:sp>
    </p:spTree>
    <p:extLst>
      <p:ext uri="{BB962C8B-B14F-4D97-AF65-F5344CB8AC3E}">
        <p14:creationId xmlns:p14="http://schemas.microsoft.com/office/powerpoint/2010/main" val="3760598129"/>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Rectangle 11"/>
          <p:cNvSpPr txBox="1"/>
          <p:nvPr/>
        </p:nvSpPr>
        <p:spPr>
          <a:xfrm>
            <a:off x="1847528" y="5445225"/>
            <a:ext cx="864096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endParaRPr lang="fr-FR" sz="3200" i="1" dirty="0"/>
          </a:p>
        </p:txBody>
      </p:sp>
      <p:sp>
        <p:nvSpPr>
          <p:cNvPr id="13" name="Rectangle 11"/>
          <p:cNvSpPr txBox="1"/>
          <p:nvPr/>
        </p:nvSpPr>
        <p:spPr>
          <a:xfrm>
            <a:off x="407368" y="4077072"/>
            <a:ext cx="11449272"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fr-FR" sz="2400" i="1" dirty="0">
                <a:solidFill>
                  <a:srgbClr val="0000FF"/>
                </a:solidFill>
                <a:latin typeface="Cambria" panose="02040503050406030204" pitchFamily="18" charset="0"/>
                <a:ea typeface="Cambria" panose="02040503050406030204" pitchFamily="18" charset="0"/>
                <a:cs typeface="Trebuchet MS"/>
                <a:sym typeface="Trebuchet MS"/>
              </a:rPr>
              <a:t>Je crois en Dieu, le Père tout-puissant, créateur du ciel et de la terre. Je crois en Jésus-Christ son Fils unique, notre Seigneur, qui a été conçu du Saint-Esprit, et qui est né de la vierge Marie; Il a souffert sous Ponce Pilate, Il a été crucifié, Il est mort, Il a été enseveli, Il est descendu aux enfers; le troisième jour, Il est ressuscité des morts;</a:t>
            </a:r>
          </a:p>
        </p:txBody>
      </p:sp>
      <p:sp>
        <p:nvSpPr>
          <p:cNvPr id="3" name="ZoneTexte 2">
            <a:extLst>
              <a:ext uri="{FF2B5EF4-FFF2-40B4-BE49-F238E27FC236}">
                <a16:creationId xmlns:a16="http://schemas.microsoft.com/office/drawing/2014/main" xmlns="" id="{3C0CDF39-0D53-484E-B3C9-738BB7221552}"/>
              </a:ext>
            </a:extLst>
          </p:cNvPr>
          <p:cNvSpPr txBox="1"/>
          <p:nvPr/>
        </p:nvSpPr>
        <p:spPr>
          <a:xfrm>
            <a:off x="407368" y="1587571"/>
            <a:ext cx="11521282" cy="19818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Mino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an’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Andriamanitra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Ray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Tsitoha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Mpanao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lanitra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sy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tany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aho. Ary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mino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an’ i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Jesoa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Kristy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Zanany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Lahy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Tokana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Tompontsika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izay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notorontoroina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tamin</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Fanahy Masina,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naterak</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i Maria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Virjiny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nijaly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raha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nanapaka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i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Pontio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Pilato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nohomboana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tamin</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hazo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fijaliana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maty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ka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nalevina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nidina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tany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amin’ny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fiainan-tsy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hita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nitsangana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tamin’ny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maty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tamin’ny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andro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fahatelo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a:t>
            </a:r>
          </a:p>
        </p:txBody>
      </p:sp>
      <p:sp>
        <p:nvSpPr>
          <p:cNvPr id="4" name="Espace réservé du texte 3">
            <a:extLst>
              <a:ext uri="{FF2B5EF4-FFF2-40B4-BE49-F238E27FC236}">
                <a16:creationId xmlns:a16="http://schemas.microsoft.com/office/drawing/2014/main" xmlns="" id="{D44AA458-9A33-7664-6523-2EC75886BAC1}"/>
              </a:ext>
            </a:extLst>
          </p:cNvPr>
          <p:cNvSpPr>
            <a:spLocks noGrp="1"/>
          </p:cNvSpPr>
          <p:nvPr>
            <p:ph type="body" sz="quarter" idx="4294967295"/>
          </p:nvPr>
        </p:nvSpPr>
        <p:spPr>
          <a:xfrm>
            <a:off x="2172099" y="94187"/>
            <a:ext cx="6911975" cy="936625"/>
          </a:xfrm>
        </p:spPr>
        <p:txBody>
          <a:bodyPr/>
          <a:lstStyle/>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2400" dirty="0">
                <a:solidFill>
                  <a:schemeClr val="tx1"/>
                </a:solidFill>
              </a:rPr>
              <a:t>FANEKEM-PINOANA </a:t>
            </a:r>
          </a:p>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solidFill>
                  <a:srgbClr val="0000FF"/>
                </a:solidFill>
                <a:effectLst>
                  <a:reflection blurRad="6350" stA="55000" endA="300" endPos="45500" dir="5400000" sy="-100000" algn="bl" rotWithShape="0"/>
                </a:effectLst>
                <a:latin typeface="Book Antiqua" pitchFamily="18" charset="0"/>
                <a:ea typeface="Cambria"/>
                <a:sym typeface="Cambria"/>
              </a:rPr>
              <a:t>Confession de foi</a:t>
            </a: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Rectangle 11"/>
          <p:cNvSpPr txBox="1"/>
          <p:nvPr/>
        </p:nvSpPr>
        <p:spPr>
          <a:xfrm>
            <a:off x="1847528" y="5445225"/>
            <a:ext cx="864096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endParaRPr lang="fr-FR" sz="3200" i="1" dirty="0"/>
          </a:p>
        </p:txBody>
      </p:sp>
      <p:sp>
        <p:nvSpPr>
          <p:cNvPr id="13" name="Rectangle 11"/>
          <p:cNvSpPr txBox="1"/>
          <p:nvPr/>
        </p:nvSpPr>
        <p:spPr>
          <a:xfrm>
            <a:off x="407368" y="4221088"/>
            <a:ext cx="11593288" cy="15681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defTabSz="886968">
              <a:lnSpc>
                <a:spcPts val="2900"/>
              </a:lnSpc>
              <a:defRPr sz="2134" i="1">
                <a:solidFill>
                  <a:srgbClr val="31859C"/>
                </a:solidFill>
                <a:latin typeface="Trebuchet MS"/>
                <a:ea typeface="Trebuchet MS"/>
                <a:cs typeface="Trebuchet MS"/>
                <a:sym typeface="Trebuchet MS"/>
              </a:defRPr>
            </a:pPr>
            <a:r>
              <a:rPr lang="fr-FR" sz="2400" dirty="0">
                <a:solidFill>
                  <a:srgbClr val="0000FF"/>
                </a:solidFill>
                <a:latin typeface="Cambria" panose="02040503050406030204" pitchFamily="18" charset="0"/>
                <a:ea typeface="Cambria" panose="02040503050406030204" pitchFamily="18" charset="0"/>
              </a:rPr>
              <a:t>Il est monté au ciel, Il siège à la droite de Dieu le Père Tout-puissant ; Il viendra de là pour juger les vivants et les morts.</a:t>
            </a:r>
            <a:endParaRPr lang="fr-FR" sz="2400" dirty="0">
              <a:solidFill>
                <a:srgbClr val="0000FF"/>
              </a:solidFill>
              <a:latin typeface="Cambria" panose="02040503050406030204" pitchFamily="18" charset="0"/>
              <a:ea typeface="Cambria" panose="02040503050406030204" pitchFamily="18" charset="0"/>
              <a:cs typeface="Calibri"/>
              <a:sym typeface="Calibri"/>
            </a:endParaRPr>
          </a:p>
          <a:p>
            <a:pPr algn="just" defTabSz="886968">
              <a:lnSpc>
                <a:spcPts val="2900"/>
              </a:lnSpc>
              <a:defRPr sz="2134" i="1">
                <a:solidFill>
                  <a:srgbClr val="31859C"/>
                </a:solidFill>
                <a:latin typeface="Trebuchet MS"/>
                <a:ea typeface="Trebuchet MS"/>
                <a:cs typeface="Trebuchet MS"/>
                <a:sym typeface="Trebuchet MS"/>
              </a:defRPr>
            </a:pPr>
            <a:r>
              <a:rPr lang="fr-FR" sz="2400" dirty="0">
                <a:solidFill>
                  <a:srgbClr val="0000FF"/>
                </a:solidFill>
                <a:latin typeface="Cambria" panose="02040503050406030204" pitchFamily="18" charset="0"/>
                <a:ea typeface="Cambria" panose="02040503050406030204" pitchFamily="18" charset="0"/>
              </a:rPr>
              <a:t>Je crois en l'Esprit Saint; je crois la Sainte Église universelle, la communion des saints, la rémission des péchés, la résurrection de la chair et la vie éternelle.  Amen</a:t>
            </a:r>
          </a:p>
        </p:txBody>
      </p:sp>
      <p:sp>
        <p:nvSpPr>
          <p:cNvPr id="11" name="ZoneTexte 10">
            <a:extLst>
              <a:ext uri="{FF2B5EF4-FFF2-40B4-BE49-F238E27FC236}">
                <a16:creationId xmlns:a16="http://schemas.microsoft.com/office/drawing/2014/main" xmlns="" id="{80040ADD-58E6-461F-A5D0-4220EF5E9D06}"/>
              </a:ext>
            </a:extLst>
          </p:cNvPr>
          <p:cNvSpPr txBox="1"/>
          <p:nvPr/>
        </p:nvSpPr>
        <p:spPr>
          <a:xfrm>
            <a:off x="407368" y="1587571"/>
            <a:ext cx="11521282" cy="19818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Niakatra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ho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an-</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danitra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mipetraka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eo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an-</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kavanan</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Andriamanitra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Ray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Tsitoha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avy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no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hiaviany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hitsara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velona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sy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maty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a:t>
            </a:r>
          </a:p>
          <a:p>
            <a:pPr marL="0" marR="0" indent="0" algn="just"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Mino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Fanahy Masina aho, ny Fiangonana Masina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manerana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izao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tontolo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izao</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fiombonan’ny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olona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masina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famelan-keloka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fitsanganan’ny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tena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amin’ny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maty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ary ny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fiainana</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t>
            </a:r>
            <a:r>
              <a:rPr kumimoji="0" lang="fr-FR" sz="2400" b="1" i="0" u="none" strike="noStrike" cap="none" spc="0" normalizeH="0" baseline="0" dirty="0" err="1">
                <a:ln>
                  <a:noFill/>
                </a:ln>
                <a:solidFill>
                  <a:srgbClr val="000000"/>
                </a:solidFill>
                <a:effectLst/>
                <a:uFillTx/>
                <a:latin typeface="Trebuchet MS" panose="020B0603020202020204" pitchFamily="34" charset="0"/>
                <a:sym typeface="Cambria"/>
              </a:rPr>
              <a:t>mandrakizay</a:t>
            </a:r>
            <a:r>
              <a:rPr kumimoji="0" lang="fr-FR" sz="2400" b="1" i="0" u="none" strike="noStrike" cap="none" spc="0" normalizeH="0" baseline="0" dirty="0">
                <a:ln>
                  <a:noFill/>
                </a:ln>
                <a:solidFill>
                  <a:srgbClr val="000000"/>
                </a:solidFill>
                <a:effectLst/>
                <a:uFillTx/>
                <a:latin typeface="Trebuchet MS" panose="020B0603020202020204" pitchFamily="34" charset="0"/>
                <a:sym typeface="Cambria"/>
              </a:rPr>
              <a:t>. Amena.</a:t>
            </a:r>
          </a:p>
        </p:txBody>
      </p:sp>
      <p:sp>
        <p:nvSpPr>
          <p:cNvPr id="4" name="Espace réservé du texte 3">
            <a:extLst>
              <a:ext uri="{FF2B5EF4-FFF2-40B4-BE49-F238E27FC236}">
                <a16:creationId xmlns:a16="http://schemas.microsoft.com/office/drawing/2014/main" xmlns="" id="{5FBD8AD0-D049-1ACF-D0E7-72B6D7D2AA7C}"/>
              </a:ext>
            </a:extLst>
          </p:cNvPr>
          <p:cNvSpPr txBox="1">
            <a:spLocks/>
          </p:cNvSpPr>
          <p:nvPr/>
        </p:nvSpPr>
        <p:spPr>
          <a:xfrm>
            <a:off x="2172099" y="94187"/>
            <a:ext cx="6911975" cy="936625"/>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marL="342900" marR="0" indent="-3429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1pPr>
            <a:lvl2pPr marL="790575" marR="0" indent="-333375"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2pPr>
            <a:lvl3pPr marL="12344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3pPr>
            <a:lvl4pPr marL="16916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4pPr>
            <a:lvl5pPr marL="22288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5pPr>
            <a:lvl6pPr marL="26860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6pPr>
            <a:lvl7pPr marL="31432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7pPr>
            <a:lvl8pPr marL="36004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8pPr>
            <a:lvl9pPr marL="40576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9pPr>
          </a:lstStyle>
          <a:p>
            <a:pPr marL="0" indent="0" algn="ctr" hangingPunct="1">
              <a:buFontTx/>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2400" b="1">
                <a:solidFill>
                  <a:schemeClr val="tx1"/>
                </a:solidFill>
                <a:effectLst>
                  <a:outerShdw blurRad="50800" dist="50800" dir="2700000" rotWithShape="0">
                    <a:srgbClr val="595959">
                      <a:alpha val="42000"/>
                    </a:srgbClr>
                  </a:outerShdw>
                </a:effectLst>
                <a:latin typeface="Trebuchet MS"/>
                <a:ea typeface="Trebuchet MS"/>
                <a:cs typeface="Trebuchet MS"/>
                <a:sym typeface="Trebuchet MS"/>
              </a:rPr>
              <a:t>FANEKEM-PINOANA </a:t>
            </a:r>
          </a:p>
          <a:p>
            <a:pPr marL="0" indent="0" algn="ctr" hangingPunct="1">
              <a:buFontTx/>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a:solidFill>
                  <a:srgbClr val="0000FF"/>
                </a:solidFill>
                <a:effectLst>
                  <a:reflection blurRad="6350" stA="55000" endA="300" endPos="45500" dir="5400000" sy="-100000" algn="bl" rotWithShape="0"/>
                </a:effectLst>
                <a:latin typeface="Book Antiqua" pitchFamily="18" charset="0"/>
                <a:ea typeface="Cambria"/>
                <a:cs typeface="Trebuchet MS"/>
                <a:sym typeface="Cambria"/>
              </a:rPr>
              <a:t>Confession de foi</a:t>
            </a:r>
            <a:endParaRPr lang="fr-FR" sz="3200" b="1" dirty="0">
              <a:solidFill>
                <a:srgbClr val="0000FF"/>
              </a:solidFill>
              <a:effectLst>
                <a:reflection blurRad="6350" stA="55000" endA="300" endPos="45500" dir="5400000" sy="-100000" algn="bl" rotWithShape="0"/>
              </a:effectLst>
              <a:latin typeface="Book Antiqua" pitchFamily="18" charset="0"/>
              <a:ea typeface="Cambria"/>
              <a:cs typeface="Trebuchet MS"/>
              <a:sym typeface="Cambria"/>
            </a:endParaRP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Rectangle 11"/>
          <p:cNvSpPr txBox="1"/>
          <p:nvPr/>
        </p:nvSpPr>
        <p:spPr>
          <a:xfrm>
            <a:off x="1847528" y="5445225"/>
            <a:ext cx="864096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endParaRPr lang="fr-FR" sz="3200" i="1" dirty="0"/>
          </a:p>
        </p:txBody>
      </p:sp>
      <p:sp>
        <p:nvSpPr>
          <p:cNvPr id="17" name="Rectangle 11"/>
          <p:cNvSpPr txBox="1"/>
          <p:nvPr/>
        </p:nvSpPr>
        <p:spPr>
          <a:xfrm>
            <a:off x="1775520" y="2492896"/>
            <a:ext cx="8784976" cy="17491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Hira</a:t>
            </a:r>
            <a:r>
              <a:rPr sz="3200" dirty="0"/>
              <a:t> </a:t>
            </a:r>
            <a:r>
              <a:rPr lang="fr-FR" sz="3200" dirty="0"/>
              <a:t>/ </a:t>
            </a:r>
            <a:r>
              <a:rPr lang="fr-FR" sz="3200" b="1" i="1" dirty="0">
                <a:effectLst>
                  <a:outerShdw blurRad="50800" dist="50800" dir="2700000" rotWithShape="0">
                    <a:srgbClr val="595959">
                      <a:alpha val="42000"/>
                    </a:srgbClr>
                  </a:outerShdw>
                </a:effectLst>
                <a:sym typeface="Trebuchet MS"/>
              </a:rPr>
              <a:t>Cantique  </a:t>
            </a: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is-IS" sz="3200" b="1" dirty="0">
                <a:sym typeface="Trebuchet MS"/>
              </a:rPr>
              <a:t>FFPM 212 : 1</a:t>
            </a: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en-GB" sz="3200" b="1" i="1" dirty="0">
                <a:sym typeface="Trebuchet MS"/>
              </a:rPr>
              <a:t>(“</a:t>
            </a:r>
            <a:r>
              <a:rPr lang="pt-BR" sz="3200" b="1" i="1" dirty="0">
                <a:effectLst>
                  <a:outerShdw blurRad="50800" dist="50800" dir="2700000" rotWithShape="0">
                    <a:srgbClr val="595959">
                      <a:alpha val="42000"/>
                    </a:srgbClr>
                  </a:outerShdw>
                </a:effectLst>
                <a:latin typeface="Trebuchet MS"/>
              </a:rPr>
              <a:t>Velona sy mahery</a:t>
            </a:r>
            <a:r>
              <a:rPr lang="en-GB" sz="3200" b="1" i="1" dirty="0">
                <a:sym typeface="Trebuchet MS"/>
              </a:rPr>
              <a:t>”)</a:t>
            </a: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p:cNvSpPr txBox="1"/>
          <p:nvPr/>
        </p:nvSpPr>
        <p:spPr>
          <a:xfrm>
            <a:off x="695400" y="1905507"/>
            <a:ext cx="5112568"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200" b="0" i="1" dirty="0">
                <a:effectLst/>
                <a:latin typeface="Noto Serif" panose="02020502060505020204" pitchFamily="18"/>
              </a:rPr>
              <a:t>1. Velona sy mahery,</a:t>
            </a:r>
          </a:p>
          <a:p>
            <a:r>
              <a:rPr lang="pt-BR" sz="3200" b="0" i="1" dirty="0">
                <a:effectLst/>
                <a:latin typeface="Noto Serif" panose="02020502060505020204" pitchFamily="18"/>
              </a:rPr>
              <a:t>Ny Tenin’Andriamanitra</a:t>
            </a:r>
          </a:p>
          <a:p>
            <a:r>
              <a:rPr lang="pt-BR" sz="3200" b="0" i="1" dirty="0">
                <a:effectLst/>
                <a:latin typeface="Noto Serif" panose="02020502060505020204" pitchFamily="18"/>
              </a:rPr>
              <a:t>Ka na dorana aza</a:t>
            </a:r>
          </a:p>
          <a:p>
            <a:r>
              <a:rPr lang="pt-BR" sz="3200" b="0" i="1" dirty="0">
                <a:effectLst/>
                <a:latin typeface="Noto Serif" panose="02020502060505020204" pitchFamily="18"/>
              </a:rPr>
              <a:t>Dia tsy ho levona</a:t>
            </a:r>
          </a:p>
          <a:p>
            <a:r>
              <a:rPr lang="pt-BR" sz="3200" b="0" i="1" dirty="0">
                <a:effectLst/>
                <a:latin typeface="Noto Serif" panose="02020502060505020204" pitchFamily="18"/>
              </a:rPr>
              <a:t>Ny Sekoly Alahady</a:t>
            </a:r>
          </a:p>
          <a:p>
            <a:r>
              <a:rPr lang="pt-BR" sz="3200" b="0" i="1" dirty="0">
                <a:effectLst/>
                <a:latin typeface="Noto Serif" panose="02020502060505020204" pitchFamily="18"/>
              </a:rPr>
              <a:t>Dia mivelona aminy.</a:t>
            </a:r>
          </a:p>
        </p:txBody>
      </p:sp>
      <p:sp>
        <p:nvSpPr>
          <p:cNvPr id="3" name="Espace réservé du texte 2">
            <a:extLst>
              <a:ext uri="{FF2B5EF4-FFF2-40B4-BE49-F238E27FC236}">
                <a16:creationId xmlns:a16="http://schemas.microsoft.com/office/drawing/2014/main" xmlns="" id="{1DD04CEF-B52C-08CF-97D2-1D4CB60EEBB9}"/>
              </a:ext>
            </a:extLst>
          </p:cNvPr>
          <p:cNvSpPr>
            <a:spLocks noGrp="1"/>
          </p:cNvSpPr>
          <p:nvPr>
            <p:ph type="body" sz="quarter" idx="4294967295"/>
          </p:nvPr>
        </p:nvSpPr>
        <p:spPr>
          <a:xfrm>
            <a:off x="2959731" y="188640"/>
            <a:ext cx="6911975" cy="936625"/>
          </a:xfrm>
        </p:spPr>
        <p:txBody>
          <a:bodyPr/>
          <a:lstStyle/>
          <a:p>
            <a:pPr marL="0" indent="0" algn="ctr">
              <a:buNone/>
              <a:defRPr sz="3600" b="1">
                <a:effectLst>
                  <a:outerShdw blurRad="50800" dist="50800" dir="2700000" rotWithShape="0">
                    <a:srgbClr val="595959">
                      <a:alpha val="42000"/>
                    </a:srgbClr>
                  </a:outerShdw>
                </a:effectLst>
                <a:latin typeface="Trebuchet MS"/>
                <a:ea typeface="Trebuchet MS"/>
                <a:cs typeface="Trebuchet MS"/>
                <a:sym typeface="Trebuchet MS"/>
              </a:defRPr>
            </a:pPr>
            <a:r>
              <a:rPr lang="fr-FR" sz="3600" b="1" i="1" dirty="0">
                <a:solidFill>
                  <a:schemeClr val="tx1"/>
                </a:solidFill>
                <a:effectLst>
                  <a:outerShdw blurRad="50800" dist="50800" dir="2700000" rotWithShape="0">
                    <a:srgbClr val="595959">
                      <a:alpha val="42000"/>
                    </a:srgbClr>
                  </a:outerShdw>
                </a:effectLst>
                <a:latin typeface="Trebuchet MS"/>
                <a:sym typeface="Trebuchet MS"/>
              </a:rPr>
              <a:t>Hira</a:t>
            </a:r>
            <a:r>
              <a:rPr lang="fr-FR" sz="3600" b="1" i="1" dirty="0">
                <a:solidFill>
                  <a:schemeClr val="tx1"/>
                </a:solidFill>
                <a:effectLst>
                  <a:outerShdw blurRad="50800" dist="50800" dir="2700000" rotWithShape="0">
                    <a:srgbClr val="595959">
                      <a:alpha val="42000"/>
                    </a:srgbClr>
                  </a:outerShdw>
                </a:effectLst>
                <a:latin typeface="Trebuchet MS"/>
              </a:rPr>
              <a:t> / </a:t>
            </a:r>
            <a:r>
              <a:rPr lang="fr-FR" sz="3600" b="1" i="1" dirty="0">
                <a:solidFill>
                  <a:schemeClr val="tx1"/>
                </a:solidFill>
                <a:effectLst>
                  <a:outerShdw blurRad="50800" dist="50800" dir="2700000" rotWithShape="0">
                    <a:srgbClr val="595959">
                      <a:alpha val="42000"/>
                    </a:srgbClr>
                  </a:outerShdw>
                </a:effectLst>
                <a:latin typeface="Trebuchet MS"/>
                <a:sym typeface="Trebuchet MS"/>
              </a:rPr>
              <a:t>Cantique</a:t>
            </a:r>
            <a:br>
              <a:rPr lang="fr-FR" sz="3600" b="1" i="1" dirty="0">
                <a:solidFill>
                  <a:schemeClr val="tx1"/>
                </a:solidFill>
                <a:effectLst>
                  <a:outerShdw blurRad="50800" dist="50800" dir="2700000" rotWithShape="0">
                    <a:srgbClr val="595959">
                      <a:alpha val="42000"/>
                    </a:srgbClr>
                  </a:outerShdw>
                </a:effectLst>
                <a:latin typeface="Trebuchet MS"/>
                <a:sym typeface="Trebuchet MS"/>
              </a:rPr>
            </a:br>
            <a:r>
              <a:rPr lang="fr-FR" sz="3600" b="1" i="1" dirty="0" err="1">
                <a:solidFill>
                  <a:schemeClr val="tx1"/>
                </a:solidFill>
                <a:effectLst>
                  <a:outerShdw blurRad="50800" dist="50800" dir="2700000" rotWithShape="0">
                    <a:srgbClr val="595959">
                      <a:alpha val="42000"/>
                    </a:srgbClr>
                  </a:outerShdw>
                </a:effectLst>
                <a:latin typeface="Trebuchet MS"/>
                <a:sym typeface="Trebuchet MS"/>
              </a:rPr>
              <a:t>FFPM</a:t>
            </a:r>
            <a:r>
              <a:rPr lang="fr-FR" sz="3600" b="1" i="1" dirty="0">
                <a:solidFill>
                  <a:schemeClr val="tx1"/>
                </a:solidFill>
                <a:effectLst>
                  <a:outerShdw blurRad="50800" dist="50800" dir="2700000" rotWithShape="0">
                    <a:srgbClr val="595959">
                      <a:alpha val="42000"/>
                    </a:srgbClr>
                  </a:outerShdw>
                </a:effectLst>
                <a:latin typeface="Trebuchet MS"/>
                <a:sym typeface="Trebuchet MS"/>
              </a:rPr>
              <a:t> 212:  1</a:t>
            </a:r>
            <a:endParaRPr lang="fr-FR" sz="3600" b="1" i="1" dirty="0">
              <a:solidFill>
                <a:schemeClr val="tx1"/>
              </a:solidFill>
              <a:effectLst>
                <a:outerShdw blurRad="50800" dist="50800" dir="2700000" rotWithShape="0">
                  <a:srgbClr val="595959">
                    <a:alpha val="42000"/>
                  </a:srgbClr>
                </a:outerShdw>
              </a:effectLst>
              <a:latin typeface="Trebuchet MS"/>
            </a:endParaRPr>
          </a:p>
        </p:txBody>
      </p:sp>
      <p:sp>
        <p:nvSpPr>
          <p:cNvPr id="2" name="ZoneTexte 1">
            <a:extLst>
              <a:ext uri="{FF2B5EF4-FFF2-40B4-BE49-F238E27FC236}">
                <a16:creationId xmlns:a16="http://schemas.microsoft.com/office/drawing/2014/main" xmlns="" id="{746B6645-0EEA-0039-203D-A3D96A0D4AF1}"/>
              </a:ext>
            </a:extLst>
          </p:cNvPr>
          <p:cNvSpPr txBox="1"/>
          <p:nvPr/>
        </p:nvSpPr>
        <p:spPr>
          <a:xfrm>
            <a:off x="6960096" y="1905507"/>
            <a:ext cx="4608511"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i="1">
                <a:latin typeface="Cambria" panose="02040503050406030204" pitchFamily="18" charset="0"/>
                <a:ea typeface="Cambria" panose="02040503050406030204" pitchFamily="18" charset="0"/>
              </a:defRPr>
            </a:lvl1pPr>
          </a:lstStyle>
          <a:p>
            <a:r>
              <a:rPr lang="fr-FR" dirty="0">
                <a:solidFill>
                  <a:srgbClr val="0000FF"/>
                </a:solidFill>
              </a:rPr>
              <a:t>1. La parole de Dieu</a:t>
            </a:r>
          </a:p>
          <a:p>
            <a:r>
              <a:rPr lang="fr-FR" dirty="0">
                <a:solidFill>
                  <a:srgbClr val="0000FF"/>
                </a:solidFill>
              </a:rPr>
              <a:t>Est vivante et efficace</a:t>
            </a:r>
          </a:p>
          <a:p>
            <a:r>
              <a:rPr lang="fr-FR" dirty="0">
                <a:solidFill>
                  <a:srgbClr val="0000FF"/>
                </a:solidFill>
              </a:rPr>
              <a:t>Même si on la brûle</a:t>
            </a:r>
          </a:p>
          <a:p>
            <a:r>
              <a:rPr lang="fr-FR" dirty="0">
                <a:solidFill>
                  <a:srgbClr val="0000FF"/>
                </a:solidFill>
              </a:rPr>
              <a:t>Elle ne se consumera pas</a:t>
            </a:r>
          </a:p>
          <a:p>
            <a:r>
              <a:rPr lang="fr-FR" dirty="0">
                <a:solidFill>
                  <a:srgbClr val="0000FF"/>
                </a:solidFill>
              </a:rPr>
              <a:t>L’</a:t>
            </a:r>
            <a:r>
              <a:rPr lang="fr-FR" dirty="0" err="1">
                <a:solidFill>
                  <a:srgbClr val="0000FF"/>
                </a:solidFill>
              </a:rPr>
              <a:t>Ecole</a:t>
            </a:r>
            <a:r>
              <a:rPr lang="fr-FR" dirty="0">
                <a:solidFill>
                  <a:srgbClr val="0000FF"/>
                </a:solidFill>
              </a:rPr>
              <a:t> de Dimanche</a:t>
            </a:r>
          </a:p>
          <a:p>
            <a:r>
              <a:rPr lang="fr-FR" dirty="0">
                <a:solidFill>
                  <a:srgbClr val="0000FF"/>
                </a:solidFill>
              </a:rPr>
              <a:t>Vit de cette parole.</a:t>
            </a: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1" name="Rectangle 11">
            <a:extLst>
              <a:ext uri="{FF2B5EF4-FFF2-40B4-BE49-F238E27FC236}">
                <a16:creationId xmlns:a16="http://schemas.microsoft.com/office/drawing/2014/main" xmlns="" id="{F51E80EA-1866-422F-A4AB-6F1BBC60D757}"/>
              </a:ext>
            </a:extLst>
          </p:cNvPr>
          <p:cNvSpPr txBox="1"/>
          <p:nvPr/>
        </p:nvSpPr>
        <p:spPr>
          <a:xfrm>
            <a:off x="4583832" y="2721114"/>
            <a:ext cx="3744416"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en-GB" sz="4000" b="1"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TORITENY</a:t>
            </a:r>
            <a:endParaRPr sz="4000" b="1"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endParaRPr>
          </a:p>
        </p:txBody>
      </p:sp>
      <p:sp>
        <p:nvSpPr>
          <p:cNvPr id="13" name="Rectangle 11">
            <a:extLst>
              <a:ext uri="{FF2B5EF4-FFF2-40B4-BE49-F238E27FC236}">
                <a16:creationId xmlns:a16="http://schemas.microsoft.com/office/drawing/2014/main" xmlns="" id="{54B2EDEA-5AE6-451B-A19A-98D0DD0C9F79}"/>
              </a:ext>
            </a:extLst>
          </p:cNvPr>
          <p:cNvSpPr txBox="1"/>
          <p:nvPr/>
        </p:nvSpPr>
        <p:spPr>
          <a:xfrm>
            <a:off x="4439816" y="3449905"/>
            <a:ext cx="4235752"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fr-FR" sz="4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rPr>
              <a:t>PRÉDICATION</a:t>
            </a:r>
          </a:p>
        </p:txBody>
      </p:sp>
      <p:sp>
        <p:nvSpPr>
          <p:cNvPr id="3" name="Espace réservé du texte 2">
            <a:extLst>
              <a:ext uri="{FF2B5EF4-FFF2-40B4-BE49-F238E27FC236}">
                <a16:creationId xmlns:a16="http://schemas.microsoft.com/office/drawing/2014/main" xmlns="" id="{C9225556-5583-EF39-5611-01F9705AC674}"/>
              </a:ext>
            </a:extLst>
          </p:cNvPr>
          <p:cNvSpPr>
            <a:spLocks noGrp="1"/>
          </p:cNvSpPr>
          <p:nvPr>
            <p:ph type="body" sz="quarter" idx="4294967295"/>
          </p:nvPr>
        </p:nvSpPr>
        <p:spPr>
          <a:xfrm>
            <a:off x="0" y="44450"/>
            <a:ext cx="6911975" cy="936625"/>
          </a:xfrm>
        </p:spPr>
        <p:txBody>
          <a:bodyPr/>
          <a:lstStyle/>
          <a:p>
            <a:r>
              <a:rPr lang="fr-FR" sz="2800" dirty="0">
                <a:solidFill>
                  <a:schemeClr val="bg1"/>
                </a:solidFill>
              </a:rPr>
              <a:t>FAMAKIANA NY TENIN’ANDRIAMANITRA </a:t>
            </a:r>
            <a:r>
              <a:rPr lang="fr-FR" sz="2400" i="1" dirty="0">
                <a:solidFill>
                  <a:schemeClr val="bg1"/>
                </a:solidFill>
              </a:rPr>
              <a:t>Lecture de la Parole</a:t>
            </a:r>
            <a:endParaRPr lang="fr-FR" sz="2400" b="1" dirty="0">
              <a:solidFill>
                <a:schemeClr val="bg1"/>
              </a:solidFill>
              <a:effectLst>
                <a:outerShdw blurRad="50800" dist="50800" dir="2700000" rotWithShape="0">
                  <a:srgbClr val="595959">
                    <a:alpha val="42000"/>
                  </a:srgbClr>
                </a:outerShdw>
              </a:effectLst>
              <a:sym typeface="Arial"/>
            </a:endParaRPr>
          </a:p>
        </p:txBody>
      </p:sp>
    </p:spTree>
    <p:extLst>
      <p:ext uri="{BB962C8B-B14F-4D97-AF65-F5344CB8AC3E}">
        <p14:creationId xmlns:p14="http://schemas.microsoft.com/office/powerpoint/2010/main" val="625884050"/>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3BBF936-B9BA-DE38-4F75-91980D0F5F1E}"/>
              </a:ext>
            </a:extLst>
          </p:cNvPr>
          <p:cNvSpPr txBox="1"/>
          <p:nvPr/>
        </p:nvSpPr>
        <p:spPr>
          <a:xfrm>
            <a:off x="3935760" y="2845507"/>
            <a:ext cx="5112568" cy="1413207"/>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9p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sz="40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Feon</a:t>
            </a:r>
            <a:r>
              <a:rPr lang="fr-FR" sz="40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-java-</a:t>
            </a:r>
            <a:r>
              <a:rPr lang="fr-FR" sz="40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maneno</a:t>
            </a:r>
            <a:endParaRPr lang="fr-FR" sz="40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endParaRP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Trebuchet MS"/>
              </a:rPr>
              <a:t>Interlude musical</a:t>
            </a:r>
            <a:endParaRPr sz="4000"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ndParaRPr>
          </a:p>
        </p:txBody>
      </p:sp>
    </p:spTree>
    <p:extLst>
      <p:ext uri="{BB962C8B-B14F-4D97-AF65-F5344CB8AC3E}">
        <p14:creationId xmlns:p14="http://schemas.microsoft.com/office/powerpoint/2010/main" val="472409209"/>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grpSp>
      <p:sp>
        <p:nvSpPr>
          <p:cNvPr id="20" name="ZoneTexte 19"/>
          <p:cNvSpPr txBox="1"/>
          <p:nvPr/>
        </p:nvSpPr>
        <p:spPr>
          <a:xfrm>
            <a:off x="4707324" y="2924944"/>
            <a:ext cx="2985751"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fr-FR" sz="3200" b="1" dirty="0" err="1">
                <a:effectLst>
                  <a:reflection blurRad="6350" stA="55000" endA="300" endPos="45500" dir="5400000" sy="-100000" algn="bl" rotWithShape="0"/>
                </a:effectLst>
                <a:latin typeface="Book Antiqua" pitchFamily="18" charset="0"/>
              </a:rPr>
              <a:t>FIANTSOANA</a:t>
            </a:r>
            <a:endParaRPr lang="fr-FR" sz="3200" b="1" dirty="0">
              <a:effectLst>
                <a:reflection blurRad="6350" stA="55000" endA="300" endPos="45500" dir="5400000" sy="-100000" algn="bl" rotWithShape="0"/>
              </a:effectLst>
              <a:latin typeface="Book Antiqua" pitchFamily="18" charset="0"/>
            </a:endParaRPr>
          </a:p>
          <a:p>
            <a:pPr algn="ctr"/>
            <a:r>
              <a:rPr lang="fr-FR" sz="2800" b="1" dirty="0">
                <a:solidFill>
                  <a:srgbClr val="0000FF"/>
                </a:solidFill>
                <a:effectLst>
                  <a:reflection blurRad="6350" stA="55000" endA="300" endPos="45500" dir="5400000" sy="-100000" algn="bl" rotWithShape="0"/>
                </a:effectLst>
                <a:latin typeface="Book Antiqua" pitchFamily="18" charset="0"/>
              </a:rPr>
              <a:t>Invocation</a:t>
            </a:r>
          </a:p>
        </p:txBody>
      </p:sp>
      <p:sp>
        <p:nvSpPr>
          <p:cNvPr id="9" name="Rectangle 11">
            <a:extLst>
              <a:ext uri="{FF2B5EF4-FFF2-40B4-BE49-F238E27FC236}">
                <a16:creationId xmlns:a16="http://schemas.microsoft.com/office/drawing/2014/main" xmlns="" id="{4A1CC549-95E5-41DC-AE2C-90985F1C6FB4}"/>
              </a:ext>
            </a:extLst>
          </p:cNvPr>
          <p:cNvSpPr txBox="1"/>
          <p:nvPr/>
        </p:nvSpPr>
        <p:spPr>
          <a:xfrm>
            <a:off x="2527783" y="3880850"/>
            <a:ext cx="7344816"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endParaRPr sz="3200" i="1" dirty="0">
              <a:solidFill>
                <a:srgbClr val="0033CC"/>
              </a:solidFill>
            </a:endParaRPr>
          </a:p>
        </p:txBody>
      </p:sp>
      <p:cxnSp>
        <p:nvCxnSpPr>
          <p:cNvPr id="10" name="Connecteur droit 9"/>
          <p:cNvCxnSpPr>
            <a:cxnSpLocks/>
          </p:cNvCxnSpPr>
          <p:nvPr/>
        </p:nvCxnSpPr>
        <p:spPr>
          <a:xfrm>
            <a:off x="6168008" y="3501008"/>
            <a:ext cx="4392488"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xmlns="" id="{51FA44F0-654E-429F-A245-844ADB32E858}"/>
              </a:ext>
            </a:extLst>
          </p:cNvPr>
          <p:cNvCxnSpPr>
            <a:cxnSpLocks/>
          </p:cNvCxnSpPr>
          <p:nvPr/>
        </p:nvCxnSpPr>
        <p:spPr>
          <a:xfrm>
            <a:off x="1991544" y="3501008"/>
            <a:ext cx="4248472"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17"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ppt_w/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3BBF936-B9BA-DE38-4F75-91980D0F5F1E}"/>
              </a:ext>
            </a:extLst>
          </p:cNvPr>
          <p:cNvSpPr txBox="1"/>
          <p:nvPr/>
        </p:nvSpPr>
        <p:spPr>
          <a:xfrm>
            <a:off x="3935760" y="2845507"/>
            <a:ext cx="5112568" cy="1413207"/>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9p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sz="40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F</a:t>
            </a:r>
            <a:r>
              <a:rPr lang="fr-FR" sz="40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ilazan-draharaha</a:t>
            </a:r>
            <a:endParaRPr lang="fr-FR" sz="40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endParaRP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Trebuchet MS"/>
              </a:rPr>
              <a:t>Annonces</a:t>
            </a:r>
            <a:endParaRPr sz="4000"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ndParaRPr>
          </a:p>
        </p:txBody>
      </p:sp>
    </p:spTree>
    <p:extLst>
      <p:ext uri="{BB962C8B-B14F-4D97-AF65-F5344CB8AC3E}">
        <p14:creationId xmlns:p14="http://schemas.microsoft.com/office/powerpoint/2010/main" val="2032800064"/>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3BBF936-B9BA-DE38-4F75-91980D0F5F1E}"/>
              </a:ext>
            </a:extLst>
          </p:cNvPr>
          <p:cNvSpPr txBox="1"/>
          <p:nvPr/>
        </p:nvSpPr>
        <p:spPr>
          <a:xfrm>
            <a:off x="3935760" y="2845507"/>
            <a:ext cx="5112568" cy="1413207"/>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9p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Rakitra</a:t>
            </a:r>
            <a:endParaRPr lang="fr-FR" sz="40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endParaRP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Trebuchet MS"/>
              </a:rPr>
              <a:t>Offrandes</a:t>
            </a:r>
            <a:endParaRPr sz="4000"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ndParaRPr>
          </a:p>
        </p:txBody>
      </p:sp>
    </p:spTree>
    <p:extLst>
      <p:ext uri="{BB962C8B-B14F-4D97-AF65-F5344CB8AC3E}">
        <p14:creationId xmlns:p14="http://schemas.microsoft.com/office/powerpoint/2010/main" val="1474049739"/>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4" name="Rectangle 11">
            <a:extLst>
              <a:ext uri="{FF2B5EF4-FFF2-40B4-BE49-F238E27FC236}">
                <a16:creationId xmlns:a16="http://schemas.microsoft.com/office/drawing/2014/main" xmlns="" id="{D6C0D77E-5286-8501-7798-A537473FCB92}"/>
              </a:ext>
            </a:extLst>
          </p:cNvPr>
          <p:cNvSpPr txBox="1"/>
          <p:nvPr/>
        </p:nvSpPr>
        <p:spPr>
          <a:xfrm>
            <a:off x="1631504" y="2267061"/>
            <a:ext cx="9577064" cy="1166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JEM</a:t>
            </a:r>
            <a:r>
              <a:rPr lang="fr-FR" sz="3200" b="1" dirty="0">
                <a:effectLst>
                  <a:outerShdw blurRad="50800" dist="50800" dir="2700000" rotWithShape="0">
                    <a:srgbClr val="595959">
                      <a:alpha val="42000"/>
                    </a:srgbClr>
                  </a:outerShdw>
                </a:effectLst>
                <a:sym typeface="Trebuchet MS"/>
              </a:rPr>
              <a:t> Kids 004</a:t>
            </a: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a:t>
            </a:r>
            <a:r>
              <a:rPr lang="fr-FR" sz="3200" b="1" i="1" dirty="0">
                <a:effectLst>
                  <a:outerShdw blurRad="50800" dist="50800" dir="2700000" rotWithShape="0">
                    <a:srgbClr val="595959">
                      <a:alpha val="42000"/>
                    </a:srgbClr>
                  </a:outerShdw>
                </a:effectLst>
                <a:latin typeface="Trebuchet MS"/>
              </a:rPr>
              <a:t>Aimez-vous comme je vous ai aimés </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
        <p:nvSpPr>
          <p:cNvPr id="5" name="Rectangle 11">
            <a:extLst>
              <a:ext uri="{FF2B5EF4-FFF2-40B4-BE49-F238E27FC236}">
                <a16:creationId xmlns:a16="http://schemas.microsoft.com/office/drawing/2014/main" xmlns="" id="{A0738655-0574-A799-070E-5850F87783EF}"/>
              </a:ext>
            </a:extLst>
          </p:cNvPr>
          <p:cNvSpPr txBox="1"/>
          <p:nvPr/>
        </p:nvSpPr>
        <p:spPr>
          <a:xfrm>
            <a:off x="1544644" y="4437112"/>
            <a:ext cx="10011261" cy="1166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FFPM</a:t>
            </a:r>
            <a:r>
              <a:rPr lang="fr-FR" sz="3200" b="1" dirty="0">
                <a:effectLst>
                  <a:outerShdw blurRad="50800" dist="50800" dir="2700000" rotWithShape="0">
                    <a:srgbClr val="595959">
                      <a:alpha val="42000"/>
                    </a:srgbClr>
                  </a:outerShdw>
                </a:effectLst>
                <a:sym typeface="Trebuchet MS"/>
              </a:rPr>
              <a:t> 530</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a:t>
            </a:r>
            <a:r>
              <a:rPr lang="nl-NL" sz="3200" b="1" i="1" dirty="0" err="1">
                <a:effectLst>
                  <a:outerShdw blurRad="50800" dist="50800" dir="2700000" rotWithShape="0">
                    <a:srgbClr val="595959">
                      <a:alpha val="42000"/>
                    </a:srgbClr>
                  </a:outerShdw>
                </a:effectLst>
                <a:latin typeface="Trebuchet MS"/>
              </a:rPr>
              <a:t>Vokiso</a:t>
            </a:r>
            <a:r>
              <a:rPr lang="nl-NL" sz="3200" b="1" i="1" dirty="0">
                <a:effectLst>
                  <a:outerShdw blurRad="50800" dist="50800" dir="2700000" rotWithShape="0">
                    <a:srgbClr val="595959">
                      <a:alpha val="42000"/>
                    </a:srgbClr>
                  </a:outerShdw>
                </a:effectLst>
                <a:latin typeface="Trebuchet MS"/>
              </a:rPr>
              <a:t> </a:t>
            </a:r>
            <a:r>
              <a:rPr lang="nl-NL" sz="3200" b="1" i="1" dirty="0" err="1">
                <a:effectLst>
                  <a:outerShdw blurRad="50800" dist="50800" dir="2700000" rotWithShape="0">
                    <a:srgbClr val="595959">
                      <a:alpha val="42000"/>
                    </a:srgbClr>
                  </a:outerShdw>
                </a:effectLst>
                <a:latin typeface="Trebuchet MS"/>
              </a:rPr>
              <a:t>ny</a:t>
            </a:r>
            <a:r>
              <a:rPr lang="nl-NL" sz="3200" b="1" i="1" dirty="0">
                <a:effectLst>
                  <a:outerShdw blurRad="50800" dist="50800" dir="2700000" rotWithShape="0">
                    <a:srgbClr val="595959">
                      <a:alpha val="42000"/>
                    </a:srgbClr>
                  </a:outerShdw>
                </a:effectLst>
                <a:latin typeface="Trebuchet MS"/>
              </a:rPr>
              <a:t> </a:t>
            </a:r>
            <a:r>
              <a:rPr lang="nl-NL" sz="3200" b="1" i="1" dirty="0" err="1">
                <a:effectLst>
                  <a:outerShdw blurRad="50800" dist="50800" dir="2700000" rotWithShape="0">
                    <a:srgbClr val="595959">
                      <a:alpha val="42000"/>
                    </a:srgbClr>
                  </a:outerShdw>
                </a:effectLst>
                <a:latin typeface="Trebuchet MS"/>
              </a:rPr>
              <a:t>fanahinay</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
        <p:nvSpPr>
          <p:cNvPr id="6" name="ZoneTexte 5">
            <a:extLst>
              <a:ext uri="{FF2B5EF4-FFF2-40B4-BE49-F238E27FC236}">
                <a16:creationId xmlns:a16="http://schemas.microsoft.com/office/drawing/2014/main" xmlns="" id="{6B582A29-A7C2-788D-284E-C2047C43E0EB}"/>
              </a:ext>
            </a:extLst>
          </p:cNvPr>
          <p:cNvSpPr txBox="1"/>
          <p:nvPr/>
        </p:nvSpPr>
        <p:spPr>
          <a:xfrm>
            <a:off x="3863752" y="185579"/>
            <a:ext cx="5112568" cy="1413207"/>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9p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Rakitra</a:t>
            </a:r>
            <a:endParaRPr lang="fr-FR" sz="40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endParaRP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Trebuchet MS"/>
              </a:rPr>
              <a:t>Offrandes</a:t>
            </a:r>
            <a:endParaRPr sz="4000"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ndParaRPr>
          </a:p>
        </p:txBody>
      </p:sp>
    </p:spTree>
    <p:extLst>
      <p:ext uri="{BB962C8B-B14F-4D97-AF65-F5344CB8AC3E}">
        <p14:creationId xmlns:p14="http://schemas.microsoft.com/office/powerpoint/2010/main" val="3812207511"/>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220336" y="1412776"/>
            <a:ext cx="6091688" cy="4093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600" b="1" i="1" dirty="0">
                <a:latin typeface="Noto Serif" panose="02020600060500020200" pitchFamily="18" charset="0"/>
                <a:ea typeface="Noto Serif" panose="02020600060500020200" pitchFamily="18" charset="0"/>
                <a:cs typeface="Noto Serif" panose="02020600060500020200" pitchFamily="18" charset="0"/>
              </a:rPr>
              <a:t>Refrain</a:t>
            </a:r>
          </a:p>
          <a:p>
            <a:endParaRPr lang="fr-FR" sz="2600" i="1" dirty="0">
              <a:latin typeface="Noto Serif" panose="02020600060500020200" pitchFamily="18" charset="0"/>
              <a:ea typeface="Noto Serif" panose="02020600060500020200" pitchFamily="18" charset="0"/>
              <a:cs typeface="Noto Serif" panose="02020600060500020200" pitchFamily="18" charset="0"/>
            </a:endParaRPr>
          </a:p>
          <a:p>
            <a:r>
              <a:rPr lang="fr-FR" sz="2600" i="1" dirty="0">
                <a:latin typeface="Noto Serif" panose="02020600060500020200" pitchFamily="18" charset="0"/>
                <a:ea typeface="Noto Serif" panose="02020600060500020200" pitchFamily="18" charset="0"/>
                <a:cs typeface="Noto Serif" panose="02020600060500020200" pitchFamily="18" charset="0"/>
              </a:rPr>
              <a:t>Aimez-vous comme je vous ai aimés, </a:t>
            </a:r>
          </a:p>
          <a:p>
            <a:r>
              <a:rPr lang="fr-FR" sz="2600" i="1" dirty="0">
                <a:latin typeface="Noto Serif" panose="02020600060500020200" pitchFamily="18" charset="0"/>
                <a:ea typeface="Noto Serif" panose="02020600060500020200" pitchFamily="18" charset="0"/>
                <a:cs typeface="Noto Serif" panose="02020600060500020200" pitchFamily="18" charset="0"/>
              </a:rPr>
              <a:t>Donnez-vous comme je me suis donné. </a:t>
            </a:r>
          </a:p>
          <a:p>
            <a:r>
              <a:rPr lang="fr-FR" sz="2600" i="1" dirty="0">
                <a:latin typeface="Noto Serif" panose="02020600060500020200" pitchFamily="18" charset="0"/>
                <a:ea typeface="Noto Serif" panose="02020600060500020200" pitchFamily="18" charset="0"/>
                <a:cs typeface="Noto Serif" panose="02020600060500020200" pitchFamily="18" charset="0"/>
              </a:rPr>
              <a:t>Le monde saura en vous voyant, </a:t>
            </a:r>
          </a:p>
          <a:p>
            <a:r>
              <a:rPr lang="fr-FR" sz="2600" i="1" dirty="0">
                <a:latin typeface="Noto Serif" panose="02020600060500020200" pitchFamily="18" charset="0"/>
                <a:ea typeface="Noto Serif" panose="02020600060500020200" pitchFamily="18" charset="0"/>
                <a:cs typeface="Noto Serif" panose="02020600060500020200" pitchFamily="18" charset="0"/>
              </a:rPr>
              <a:t>Comme mon amour pour lui est grand. </a:t>
            </a:r>
          </a:p>
          <a:p>
            <a:r>
              <a:rPr lang="fr-FR" sz="2600" i="1" dirty="0">
                <a:latin typeface="Noto Serif" panose="02020600060500020200" pitchFamily="18" charset="0"/>
                <a:ea typeface="Noto Serif" panose="02020600060500020200" pitchFamily="18" charset="0"/>
                <a:cs typeface="Noto Serif" panose="02020600060500020200" pitchFamily="18" charset="0"/>
              </a:rPr>
              <a:t>Ma vie, je l'ai donnée pour mes frères </a:t>
            </a:r>
          </a:p>
          <a:p>
            <a:r>
              <a:rPr lang="fr-FR" sz="2600" i="1" dirty="0">
                <a:latin typeface="Noto Serif" panose="02020600060500020200" pitchFamily="18" charset="0"/>
                <a:ea typeface="Noto Serif" panose="02020600060500020200" pitchFamily="18" charset="0"/>
                <a:cs typeface="Noto Serif" panose="02020600060500020200" pitchFamily="18" charset="0"/>
              </a:rPr>
              <a:t>Afin de les mener vers mon Père. </a:t>
            </a:r>
          </a:p>
          <a:p>
            <a:r>
              <a:rPr lang="fr-FR" sz="2600" i="1" dirty="0">
                <a:latin typeface="Noto Serif" panose="02020600060500020200" pitchFamily="18" charset="0"/>
                <a:ea typeface="Noto Serif" panose="02020600060500020200" pitchFamily="18" charset="0"/>
                <a:cs typeface="Noto Serif" panose="02020600060500020200" pitchFamily="18" charset="0"/>
              </a:rPr>
              <a:t>Faites ainsi par amour pour moi, </a:t>
            </a:r>
          </a:p>
          <a:p>
            <a:r>
              <a:rPr lang="fr-FR" sz="2600" i="1" dirty="0">
                <a:latin typeface="Noto Serif" panose="02020600060500020200" pitchFamily="18" charset="0"/>
                <a:ea typeface="Noto Serif" panose="02020600060500020200" pitchFamily="18" charset="0"/>
                <a:cs typeface="Noto Serif" panose="02020600060500020200" pitchFamily="18" charset="0"/>
              </a:rPr>
              <a:t>Afin que le monde entier croie.</a:t>
            </a:r>
          </a:p>
        </p:txBody>
      </p:sp>
      <p:sp>
        <p:nvSpPr>
          <p:cNvPr id="4" name="Rectangle 11">
            <a:extLst>
              <a:ext uri="{FF2B5EF4-FFF2-40B4-BE49-F238E27FC236}">
                <a16:creationId xmlns:a16="http://schemas.microsoft.com/office/drawing/2014/main" xmlns="" id="{1A59A740-2A11-DAE3-093B-0D79CAE913F5}"/>
              </a:ext>
            </a:extLst>
          </p:cNvPr>
          <p:cNvSpPr txBox="1"/>
          <p:nvPr/>
        </p:nvSpPr>
        <p:spPr>
          <a:xfrm>
            <a:off x="1559496" y="332656"/>
            <a:ext cx="957706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Chant </a:t>
            </a:r>
            <a:r>
              <a:rPr lang="fr-FR" sz="3200" b="1" dirty="0" err="1">
                <a:effectLst>
                  <a:outerShdw blurRad="50800" dist="50800" dir="2700000" rotWithShape="0">
                    <a:srgbClr val="595959">
                      <a:alpha val="42000"/>
                    </a:srgbClr>
                  </a:outerShdw>
                </a:effectLst>
                <a:sym typeface="Trebuchet MS"/>
              </a:rPr>
              <a:t>JEM</a:t>
            </a:r>
            <a:r>
              <a:rPr lang="fr-FR" sz="3200" b="1" dirty="0">
                <a:effectLst>
                  <a:outerShdw blurRad="50800" dist="50800" dir="2700000" rotWithShape="0">
                    <a:srgbClr val="595959">
                      <a:alpha val="42000"/>
                    </a:srgbClr>
                  </a:outerShdw>
                </a:effectLst>
                <a:sym typeface="Trebuchet MS"/>
              </a:rPr>
              <a:t> Kids 004 </a:t>
            </a:r>
          </a:p>
        </p:txBody>
      </p:sp>
      <p:sp>
        <p:nvSpPr>
          <p:cNvPr id="3" name="TextBox 9">
            <a:extLst>
              <a:ext uri="{FF2B5EF4-FFF2-40B4-BE49-F238E27FC236}">
                <a16:creationId xmlns:a16="http://schemas.microsoft.com/office/drawing/2014/main" xmlns="" id="{EF40B0D9-99C5-9143-5281-245D131EFD2E}"/>
              </a:ext>
            </a:extLst>
          </p:cNvPr>
          <p:cNvSpPr txBox="1"/>
          <p:nvPr/>
        </p:nvSpPr>
        <p:spPr>
          <a:xfrm>
            <a:off x="6851824" y="1382287"/>
            <a:ext cx="5472608" cy="4093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600" b="1" i="1" dirty="0">
                <a:latin typeface="Noto Serif" panose="02020600060500020200" pitchFamily="18" charset="0"/>
                <a:ea typeface="Noto Serif" panose="02020600060500020200" pitchFamily="18" charset="0"/>
                <a:cs typeface="Noto Serif" panose="02020600060500020200" pitchFamily="18" charset="0"/>
              </a:rPr>
              <a:t>Strophe 1</a:t>
            </a:r>
          </a:p>
          <a:p>
            <a:endParaRPr lang="fr-FR" sz="2600" i="1" dirty="0">
              <a:latin typeface="Noto Serif" panose="02020600060500020200" pitchFamily="18" charset="0"/>
              <a:ea typeface="Noto Serif" panose="02020600060500020200" pitchFamily="18" charset="0"/>
              <a:cs typeface="Noto Serif" panose="02020600060500020200" pitchFamily="18" charset="0"/>
            </a:endParaRPr>
          </a:p>
          <a:p>
            <a:r>
              <a:rPr lang="fr-FR" sz="2600" i="1" dirty="0">
                <a:latin typeface="Noto Serif" panose="02020600060500020200" pitchFamily="18" charset="0"/>
                <a:ea typeface="Noto Serif" panose="02020600060500020200" pitchFamily="18" charset="0"/>
                <a:cs typeface="Noto Serif" panose="02020600060500020200" pitchFamily="18" charset="0"/>
              </a:rPr>
              <a:t>1. Y a-t-il de plus grand amour </a:t>
            </a:r>
          </a:p>
          <a:p>
            <a:r>
              <a:rPr lang="fr-FR" sz="2600" i="1" dirty="0">
                <a:latin typeface="Noto Serif" panose="02020600060500020200" pitchFamily="18" charset="0"/>
                <a:ea typeface="Noto Serif" panose="02020600060500020200" pitchFamily="18" charset="0"/>
                <a:cs typeface="Noto Serif" panose="02020600060500020200" pitchFamily="18" charset="0"/>
              </a:rPr>
              <a:t>Que d'offrir sa vie sans retour </a:t>
            </a:r>
          </a:p>
          <a:p>
            <a:r>
              <a:rPr lang="fr-FR" sz="2600" i="1" dirty="0">
                <a:latin typeface="Noto Serif" panose="02020600060500020200" pitchFamily="18" charset="0"/>
                <a:ea typeface="Noto Serif" panose="02020600060500020200" pitchFamily="18" charset="0"/>
                <a:cs typeface="Noto Serif" panose="02020600060500020200" pitchFamily="18" charset="0"/>
              </a:rPr>
              <a:t>Pour sauver ses amis, ses frères ? </a:t>
            </a:r>
          </a:p>
          <a:p>
            <a:r>
              <a:rPr lang="fr-FR" sz="2600" i="1" dirty="0">
                <a:latin typeface="Noto Serif" panose="02020600060500020200" pitchFamily="18" charset="0"/>
                <a:ea typeface="Noto Serif" panose="02020600060500020200" pitchFamily="18" charset="0"/>
                <a:cs typeface="Noto Serif" panose="02020600060500020200" pitchFamily="18" charset="0"/>
              </a:rPr>
              <a:t>C'est révéler l'amour du Père. </a:t>
            </a:r>
          </a:p>
          <a:p>
            <a:r>
              <a:rPr lang="fr-FR" sz="2600" i="1" dirty="0">
                <a:latin typeface="Noto Serif" panose="02020600060500020200" pitchFamily="18" charset="0"/>
                <a:ea typeface="Noto Serif" panose="02020600060500020200" pitchFamily="18" charset="0"/>
                <a:cs typeface="Noto Serif" panose="02020600060500020200" pitchFamily="18" charset="0"/>
              </a:rPr>
              <a:t>Qui veut sauver sa vie la perd, </a:t>
            </a:r>
          </a:p>
          <a:p>
            <a:r>
              <a:rPr lang="fr-FR" sz="2600" i="1" dirty="0">
                <a:latin typeface="Noto Serif" panose="02020600060500020200" pitchFamily="18" charset="0"/>
                <a:ea typeface="Noto Serif" panose="02020600060500020200" pitchFamily="18" charset="0"/>
                <a:cs typeface="Noto Serif" panose="02020600060500020200" pitchFamily="18" charset="0"/>
              </a:rPr>
              <a:t>Qui la perd pour mon Père, vivra, </a:t>
            </a:r>
          </a:p>
          <a:p>
            <a:r>
              <a:rPr lang="fr-FR" sz="2600" i="1" dirty="0">
                <a:latin typeface="Noto Serif" panose="02020600060500020200" pitchFamily="18" charset="0"/>
                <a:ea typeface="Noto Serif" panose="02020600060500020200" pitchFamily="18" charset="0"/>
                <a:cs typeface="Noto Serif" panose="02020600060500020200" pitchFamily="18" charset="0"/>
              </a:rPr>
              <a:t>Car je suis venu sur la terre </a:t>
            </a:r>
          </a:p>
          <a:p>
            <a:r>
              <a:rPr lang="fr-FR" sz="2600" i="1" dirty="0">
                <a:latin typeface="Noto Serif" panose="02020600060500020200" pitchFamily="18" charset="0"/>
                <a:ea typeface="Noto Serif" panose="02020600060500020200" pitchFamily="18" charset="0"/>
                <a:cs typeface="Noto Serif" panose="02020600060500020200" pitchFamily="18" charset="0"/>
              </a:rPr>
              <a:t>Afin que tu vives pour moi.</a:t>
            </a:r>
          </a:p>
        </p:txBody>
      </p:sp>
    </p:spTree>
    <p:extLst>
      <p:ext uri="{BB962C8B-B14F-4D97-AF65-F5344CB8AC3E}">
        <p14:creationId xmlns:p14="http://schemas.microsoft.com/office/powerpoint/2010/main" val="3519242647"/>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511649" y="2708920"/>
            <a:ext cx="5616624"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latin typeface="Noto Serif" panose="02020600060500020200" pitchFamily="18" charset="0"/>
                <a:ea typeface="Noto Serif" panose="02020600060500020200" pitchFamily="18" charset="0"/>
                <a:cs typeface="Noto Serif" panose="02020600060500020200" pitchFamily="18" charset="0"/>
              </a:rPr>
              <a:t>1. </a:t>
            </a:r>
            <a:r>
              <a:rPr lang="fr-FR" sz="3200" i="1" dirty="0" err="1">
                <a:latin typeface="Noto Serif" panose="02020600060500020200" pitchFamily="18" charset="0"/>
                <a:ea typeface="Noto Serif" panose="02020600060500020200" pitchFamily="18" charset="0"/>
                <a:cs typeface="Noto Serif" panose="02020600060500020200" pitchFamily="18" charset="0"/>
              </a:rPr>
              <a:t>Fitiavana</a:t>
            </a:r>
            <a:r>
              <a:rPr lang="fr-FR" sz="3200" i="1" dirty="0">
                <a:latin typeface="Noto Serif" panose="02020600060500020200" pitchFamily="18" charset="0"/>
                <a:ea typeface="Noto Serif" panose="02020600060500020200" pitchFamily="18" charset="0"/>
                <a:cs typeface="Noto Serif" panose="02020600060500020200" pitchFamily="18" charset="0"/>
              </a:rPr>
              <a:t> </a:t>
            </a:r>
            <a:r>
              <a:rPr lang="fr-FR" sz="3200" i="1" dirty="0" err="1">
                <a:latin typeface="Noto Serif" panose="02020600060500020200" pitchFamily="18" charset="0"/>
                <a:ea typeface="Noto Serif" panose="02020600060500020200" pitchFamily="18" charset="0"/>
                <a:cs typeface="Noto Serif" panose="02020600060500020200" pitchFamily="18" charset="0"/>
              </a:rPr>
              <a:t>rano</a:t>
            </a:r>
            <a:r>
              <a:rPr lang="fr-FR" sz="3200" i="1" dirty="0">
                <a:latin typeface="Noto Serif" panose="02020600060500020200" pitchFamily="18" charset="0"/>
                <a:ea typeface="Noto Serif" panose="02020600060500020200" pitchFamily="18" charset="0"/>
                <a:cs typeface="Noto Serif" panose="02020600060500020200" pitchFamily="18" charset="0"/>
              </a:rPr>
              <a:t> </a:t>
            </a:r>
            <a:r>
              <a:rPr lang="fr-FR" sz="3200" i="1" dirty="0" err="1">
                <a:latin typeface="Noto Serif" panose="02020600060500020200" pitchFamily="18" charset="0"/>
                <a:ea typeface="Noto Serif" panose="02020600060500020200" pitchFamily="18" charset="0"/>
                <a:cs typeface="Noto Serif" panose="02020600060500020200" pitchFamily="18" charset="0"/>
              </a:rPr>
              <a:t>velona</a:t>
            </a:r>
            <a:r>
              <a:rPr lang="fr-FR" sz="3200" i="1" dirty="0">
                <a:latin typeface="Noto Serif" panose="02020600060500020200" pitchFamily="18" charset="0"/>
                <a:ea typeface="Noto Serif" panose="02020600060500020200" pitchFamily="18" charset="0"/>
                <a:cs typeface="Noto Serif" panose="02020600060500020200" pitchFamily="18" charset="0"/>
              </a:rPr>
              <a:t>, </a:t>
            </a:r>
          </a:p>
          <a:p>
            <a:r>
              <a:rPr lang="fr-FR" sz="3200" i="1" dirty="0" err="1">
                <a:latin typeface="Noto Serif" panose="02020600060500020200" pitchFamily="18" charset="0"/>
                <a:ea typeface="Noto Serif" panose="02020600060500020200" pitchFamily="18" charset="0"/>
                <a:cs typeface="Noto Serif" panose="02020600060500020200" pitchFamily="18" charset="0"/>
              </a:rPr>
              <a:t>Loharano</a:t>
            </a:r>
            <a:r>
              <a:rPr lang="fr-FR" sz="3200" i="1" dirty="0">
                <a:latin typeface="Noto Serif" panose="02020600060500020200" pitchFamily="18" charset="0"/>
                <a:ea typeface="Noto Serif" panose="02020600060500020200" pitchFamily="18" charset="0"/>
                <a:cs typeface="Noto Serif" panose="02020600060500020200" pitchFamily="18" charset="0"/>
              </a:rPr>
              <a:t> </a:t>
            </a:r>
            <a:r>
              <a:rPr lang="fr-FR" sz="3200" i="1" dirty="0" err="1">
                <a:latin typeface="Noto Serif" panose="02020600060500020200" pitchFamily="18" charset="0"/>
                <a:ea typeface="Noto Serif" panose="02020600060500020200" pitchFamily="18" charset="0"/>
                <a:cs typeface="Noto Serif" panose="02020600060500020200" pitchFamily="18" charset="0"/>
              </a:rPr>
              <a:t>lalina</a:t>
            </a:r>
            <a:r>
              <a:rPr lang="fr-FR" sz="3200" i="1" dirty="0">
                <a:latin typeface="Noto Serif" panose="02020600060500020200" pitchFamily="18" charset="0"/>
                <a:ea typeface="Noto Serif" panose="02020600060500020200" pitchFamily="18" charset="0"/>
                <a:cs typeface="Noto Serif" panose="02020600060500020200" pitchFamily="18" charset="0"/>
              </a:rPr>
              <a:t>; </a:t>
            </a:r>
          </a:p>
          <a:p>
            <a:r>
              <a:rPr lang="fr-FR" sz="3200" i="1" dirty="0">
                <a:latin typeface="Noto Serif" panose="02020600060500020200" pitchFamily="18" charset="0"/>
                <a:ea typeface="Noto Serif" panose="02020600060500020200" pitchFamily="18" charset="0"/>
                <a:cs typeface="Noto Serif" panose="02020600060500020200" pitchFamily="18" charset="0"/>
              </a:rPr>
              <a:t>Ka </a:t>
            </a:r>
            <a:r>
              <a:rPr lang="fr-FR" sz="3200" i="1" dirty="0" err="1">
                <a:latin typeface="Noto Serif" panose="02020600060500020200" pitchFamily="18" charset="0"/>
                <a:ea typeface="Noto Serif" panose="02020600060500020200" pitchFamily="18" charset="0"/>
                <a:cs typeface="Noto Serif" panose="02020600060500020200" pitchFamily="18" charset="0"/>
              </a:rPr>
              <a:t>miafina</a:t>
            </a:r>
            <a:r>
              <a:rPr lang="fr-FR" sz="3200" i="1" dirty="0">
                <a:latin typeface="Noto Serif" panose="02020600060500020200" pitchFamily="18" charset="0"/>
                <a:ea typeface="Noto Serif" panose="02020600060500020200" pitchFamily="18" charset="0"/>
                <a:cs typeface="Noto Serif" panose="02020600060500020200" pitchFamily="18" charset="0"/>
              </a:rPr>
              <a:t> ao </a:t>
            </a:r>
            <a:r>
              <a:rPr lang="fr-FR" sz="3200" i="1" dirty="0" err="1">
                <a:latin typeface="Noto Serif" panose="02020600060500020200" pitchFamily="18" charset="0"/>
                <a:ea typeface="Noto Serif" panose="02020600060500020200" pitchFamily="18" charset="0"/>
                <a:cs typeface="Noto Serif" panose="02020600060500020200" pitchFamily="18" charset="0"/>
              </a:rPr>
              <a:t>anatiny</a:t>
            </a:r>
            <a:r>
              <a:rPr lang="fr-FR" sz="3200" i="1" dirty="0">
                <a:latin typeface="Noto Serif" panose="02020600060500020200" pitchFamily="18" charset="0"/>
                <a:ea typeface="Noto Serif" panose="02020600060500020200" pitchFamily="18" charset="0"/>
                <a:cs typeface="Noto Serif" panose="02020600060500020200" pitchFamily="18" charset="0"/>
              </a:rPr>
              <a:t> </a:t>
            </a:r>
          </a:p>
          <a:p>
            <a:r>
              <a:rPr lang="fr-FR" sz="3200" i="1" dirty="0">
                <a:latin typeface="Noto Serif" panose="02020600060500020200" pitchFamily="18" charset="0"/>
                <a:ea typeface="Noto Serif" panose="02020600060500020200" pitchFamily="18" charset="0"/>
                <a:cs typeface="Noto Serif" panose="02020600060500020200" pitchFamily="18" charset="0"/>
              </a:rPr>
              <a:t>Ny </a:t>
            </a:r>
            <a:r>
              <a:rPr lang="fr-FR" sz="3200" i="1" dirty="0" err="1">
                <a:latin typeface="Noto Serif" panose="02020600060500020200" pitchFamily="18" charset="0"/>
                <a:ea typeface="Noto Serif" panose="02020600060500020200" pitchFamily="18" charset="0"/>
                <a:cs typeface="Noto Serif" panose="02020600060500020200" pitchFamily="18" charset="0"/>
              </a:rPr>
              <a:t>fiainan-danitra</a:t>
            </a:r>
            <a:r>
              <a:rPr lang="fr-FR" sz="3200" i="1" dirty="0">
                <a:latin typeface="Noto Serif" panose="02020600060500020200" pitchFamily="18" charset="0"/>
                <a:ea typeface="Noto Serif" panose="02020600060500020200" pitchFamily="18" charset="0"/>
                <a:cs typeface="Noto Serif" panose="02020600060500020200" pitchFamily="18" charset="0"/>
              </a:rPr>
              <a:t>! </a:t>
            </a:r>
          </a:p>
        </p:txBody>
      </p:sp>
      <p:sp>
        <p:nvSpPr>
          <p:cNvPr id="3" name="Espace réservé du texte 2">
            <a:extLst>
              <a:ext uri="{FF2B5EF4-FFF2-40B4-BE49-F238E27FC236}">
                <a16:creationId xmlns:a16="http://schemas.microsoft.com/office/drawing/2014/main" xmlns="" id="{B9A489DB-6B64-8DEE-F28C-377A453001FB}"/>
              </a:ext>
            </a:extLst>
          </p:cNvPr>
          <p:cNvSpPr>
            <a:spLocks noGrp="1"/>
          </p:cNvSpPr>
          <p:nvPr>
            <p:ph type="body" sz="quarter" idx="4294967295"/>
          </p:nvPr>
        </p:nvSpPr>
        <p:spPr>
          <a:xfrm>
            <a:off x="2672285" y="166328"/>
            <a:ext cx="6911975" cy="1080120"/>
          </a:xfrm>
        </p:spPr>
        <p:txBody>
          <a:bodyPr/>
          <a:lstStyle/>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solidFill>
                  <a:schemeClr val="tx1"/>
                </a:solidFill>
                <a:effectLst>
                  <a:outerShdw blurRad="50800" dist="50800" dir="2700000" rotWithShape="0">
                    <a:srgbClr val="595959">
                      <a:alpha val="42000"/>
                    </a:srgbClr>
                  </a:outerShdw>
                </a:effectLst>
                <a:sym typeface="Trebuchet MS"/>
              </a:rPr>
              <a:t>Hira</a:t>
            </a:r>
            <a:r>
              <a:rPr lang="fr-FR" sz="3200" dirty="0">
                <a:solidFill>
                  <a:schemeClr val="tx1"/>
                </a:solidFill>
              </a:rPr>
              <a:t> / </a:t>
            </a:r>
            <a:r>
              <a:rPr lang="fr-FR" sz="3200" b="1" i="1" dirty="0">
                <a:solidFill>
                  <a:schemeClr val="tx1"/>
                </a:solidFill>
                <a:effectLst>
                  <a:outerShdw blurRad="50800" dist="50800" dir="2700000" rotWithShape="0">
                    <a:srgbClr val="595959">
                      <a:alpha val="42000"/>
                    </a:srgbClr>
                  </a:outerShdw>
                </a:effectLst>
                <a:sym typeface="Trebuchet MS"/>
              </a:rPr>
              <a:t>Cantique </a:t>
            </a:r>
          </a:p>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i="1" dirty="0" err="1">
                <a:solidFill>
                  <a:schemeClr val="tx1"/>
                </a:solidFill>
                <a:effectLst>
                  <a:outerShdw blurRad="50800" dist="50800" dir="2700000" rotWithShape="0">
                    <a:srgbClr val="595959">
                      <a:alpha val="42000"/>
                    </a:srgbClr>
                  </a:outerShdw>
                </a:effectLst>
                <a:sym typeface="Trebuchet MS"/>
              </a:rPr>
              <a:t>FFPM</a:t>
            </a:r>
            <a:r>
              <a:rPr lang="fr-FR" sz="3200" i="1" dirty="0">
                <a:solidFill>
                  <a:schemeClr val="tx1"/>
                </a:solidFill>
                <a:effectLst>
                  <a:outerShdw blurRad="50800" dist="50800" dir="2700000" rotWithShape="0">
                    <a:srgbClr val="595959">
                      <a:alpha val="42000"/>
                    </a:srgbClr>
                  </a:outerShdw>
                </a:effectLst>
                <a:sym typeface="Trebuchet MS"/>
              </a:rPr>
              <a:t> 530</a:t>
            </a:r>
            <a:endParaRPr lang="en-US" sz="3200" b="1" dirty="0">
              <a:solidFill>
                <a:schemeClr val="tx1"/>
              </a:solidFill>
              <a:effectLst>
                <a:outerShdw blurRad="50800" dist="50800" dir="2700000" rotWithShape="0">
                  <a:srgbClr val="595959">
                    <a:alpha val="42000"/>
                  </a:srgbClr>
                </a:outerShdw>
              </a:effectLst>
              <a:sym typeface="Trebuchet MS"/>
            </a:endParaRPr>
          </a:p>
        </p:txBody>
      </p:sp>
      <p:sp>
        <p:nvSpPr>
          <p:cNvPr id="8" name="TextBox 9">
            <a:extLst>
              <a:ext uri="{FF2B5EF4-FFF2-40B4-BE49-F238E27FC236}">
                <a16:creationId xmlns:a16="http://schemas.microsoft.com/office/drawing/2014/main" xmlns="" id="{D288F6C2-B6F6-74EE-9BB7-16C4A8DC2C85}"/>
              </a:ext>
            </a:extLst>
          </p:cNvPr>
          <p:cNvSpPr txBox="1"/>
          <p:nvPr/>
        </p:nvSpPr>
        <p:spPr>
          <a:xfrm>
            <a:off x="5951984" y="2684178"/>
            <a:ext cx="5832648"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solidFill>
                  <a:srgbClr val="0000FF"/>
                </a:solidFill>
              </a:rPr>
              <a:t>1. L’amour comme de l’eau vive</a:t>
            </a:r>
          </a:p>
          <a:p>
            <a:r>
              <a:rPr lang="fr-FR" sz="3200" i="1" dirty="0">
                <a:solidFill>
                  <a:srgbClr val="0000FF"/>
                </a:solidFill>
              </a:rPr>
              <a:t>Une Source profonde ;</a:t>
            </a:r>
          </a:p>
          <a:p>
            <a:r>
              <a:rPr lang="fr-FR" sz="3200" i="1" dirty="0">
                <a:solidFill>
                  <a:srgbClr val="0000FF"/>
                </a:solidFill>
              </a:rPr>
              <a:t>Là est cachée</a:t>
            </a:r>
          </a:p>
          <a:p>
            <a:r>
              <a:rPr lang="fr-FR" sz="3200" i="1" dirty="0">
                <a:solidFill>
                  <a:srgbClr val="0000FF"/>
                </a:solidFill>
              </a:rPr>
              <a:t>La vie céleste.</a:t>
            </a:r>
          </a:p>
        </p:txBody>
      </p:sp>
    </p:spTree>
    <p:extLst>
      <p:ext uri="{BB962C8B-B14F-4D97-AF65-F5344CB8AC3E}">
        <p14:creationId xmlns:p14="http://schemas.microsoft.com/office/powerpoint/2010/main" val="130026026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511648" y="2708920"/>
            <a:ext cx="7024511"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a:latin typeface="Noto Serif" panose="02020600060500020200" pitchFamily="18" charset="0"/>
                <a:ea typeface="Noto Serif" panose="02020600060500020200" pitchFamily="18" charset="0"/>
                <a:cs typeface="Noto Serif" panose="02020600060500020200" pitchFamily="18" charset="0"/>
              </a:rPr>
              <a:t>2. Fitiavana no nirahina </a:t>
            </a:r>
          </a:p>
          <a:p>
            <a:r>
              <a:rPr lang="fr-FR" sz="3200" i="1">
                <a:latin typeface="Noto Serif" panose="02020600060500020200" pitchFamily="18" charset="0"/>
                <a:ea typeface="Noto Serif" panose="02020600060500020200" pitchFamily="18" charset="0"/>
                <a:cs typeface="Noto Serif" panose="02020600060500020200" pitchFamily="18" charset="0"/>
              </a:rPr>
              <a:t>Avy tamin-Jehovah ; </a:t>
            </a:r>
          </a:p>
          <a:p>
            <a:r>
              <a:rPr lang="fr-FR" sz="3200" i="1">
                <a:latin typeface="Noto Serif" panose="02020600060500020200" pitchFamily="18" charset="0"/>
                <a:ea typeface="Noto Serif" panose="02020600060500020200" pitchFamily="18" charset="0"/>
                <a:cs typeface="Noto Serif" panose="02020600060500020200" pitchFamily="18" charset="0"/>
              </a:rPr>
              <a:t>O, mba raisonao, dia ho fantatrao </a:t>
            </a:r>
          </a:p>
          <a:p>
            <a:r>
              <a:rPr lang="fr-FR" sz="3200" i="1">
                <a:latin typeface="Noto Serif" panose="02020600060500020200" pitchFamily="18" charset="0"/>
                <a:ea typeface="Noto Serif" panose="02020600060500020200" pitchFamily="18" charset="0"/>
                <a:cs typeface="Noto Serif" panose="02020600060500020200" pitchFamily="18" charset="0"/>
              </a:rPr>
              <a:t>Ny fahasambarana. </a:t>
            </a:r>
            <a:endParaRPr lang="fr-FR" sz="3200" i="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Espace réservé du texte 2">
            <a:extLst>
              <a:ext uri="{FF2B5EF4-FFF2-40B4-BE49-F238E27FC236}">
                <a16:creationId xmlns:a16="http://schemas.microsoft.com/office/drawing/2014/main" xmlns="" id="{B9A489DB-6B64-8DEE-F28C-377A453001FB}"/>
              </a:ext>
            </a:extLst>
          </p:cNvPr>
          <p:cNvSpPr>
            <a:spLocks noGrp="1"/>
          </p:cNvSpPr>
          <p:nvPr>
            <p:ph type="body" sz="quarter" idx="4294967295"/>
          </p:nvPr>
        </p:nvSpPr>
        <p:spPr>
          <a:xfrm>
            <a:off x="2672285" y="166328"/>
            <a:ext cx="6911975" cy="1080120"/>
          </a:xfrm>
        </p:spPr>
        <p:txBody>
          <a:bodyPr/>
          <a:lstStyle/>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solidFill>
                  <a:schemeClr val="tx1"/>
                </a:solidFill>
                <a:effectLst>
                  <a:outerShdw blurRad="50800" dist="50800" dir="2700000" rotWithShape="0">
                    <a:srgbClr val="595959">
                      <a:alpha val="42000"/>
                    </a:srgbClr>
                  </a:outerShdw>
                </a:effectLst>
                <a:sym typeface="Trebuchet MS"/>
              </a:rPr>
              <a:t>Hira</a:t>
            </a:r>
            <a:r>
              <a:rPr lang="fr-FR" sz="3200" dirty="0">
                <a:solidFill>
                  <a:schemeClr val="tx1"/>
                </a:solidFill>
              </a:rPr>
              <a:t> / </a:t>
            </a:r>
            <a:r>
              <a:rPr lang="fr-FR" sz="3200" b="1" i="1" dirty="0">
                <a:solidFill>
                  <a:schemeClr val="tx1"/>
                </a:solidFill>
                <a:effectLst>
                  <a:outerShdw blurRad="50800" dist="50800" dir="2700000" rotWithShape="0">
                    <a:srgbClr val="595959">
                      <a:alpha val="42000"/>
                    </a:srgbClr>
                  </a:outerShdw>
                </a:effectLst>
                <a:sym typeface="Trebuchet MS"/>
              </a:rPr>
              <a:t>Cantique </a:t>
            </a:r>
          </a:p>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i="1" dirty="0" err="1">
                <a:solidFill>
                  <a:schemeClr val="tx1"/>
                </a:solidFill>
                <a:effectLst>
                  <a:outerShdw blurRad="50800" dist="50800" dir="2700000" rotWithShape="0">
                    <a:srgbClr val="595959">
                      <a:alpha val="42000"/>
                    </a:srgbClr>
                  </a:outerShdw>
                </a:effectLst>
                <a:sym typeface="Trebuchet MS"/>
              </a:rPr>
              <a:t>FFPM</a:t>
            </a:r>
            <a:r>
              <a:rPr lang="fr-FR" sz="3200" i="1" dirty="0">
                <a:solidFill>
                  <a:schemeClr val="tx1"/>
                </a:solidFill>
                <a:effectLst>
                  <a:outerShdw blurRad="50800" dist="50800" dir="2700000" rotWithShape="0">
                    <a:srgbClr val="595959">
                      <a:alpha val="42000"/>
                    </a:srgbClr>
                  </a:outerShdw>
                </a:effectLst>
                <a:sym typeface="Trebuchet MS"/>
              </a:rPr>
              <a:t> 530</a:t>
            </a:r>
            <a:endParaRPr lang="en-US" sz="3200" b="1" dirty="0">
              <a:solidFill>
                <a:schemeClr val="tx1"/>
              </a:solidFill>
              <a:effectLst>
                <a:outerShdw blurRad="50800" dist="50800" dir="2700000" rotWithShape="0">
                  <a:srgbClr val="595959">
                    <a:alpha val="42000"/>
                  </a:srgbClr>
                </a:outerShdw>
              </a:effectLst>
              <a:sym typeface="Trebuchet MS"/>
            </a:endParaRPr>
          </a:p>
        </p:txBody>
      </p:sp>
      <p:sp>
        <p:nvSpPr>
          <p:cNvPr id="8" name="TextBox 9">
            <a:extLst>
              <a:ext uri="{FF2B5EF4-FFF2-40B4-BE49-F238E27FC236}">
                <a16:creationId xmlns:a16="http://schemas.microsoft.com/office/drawing/2014/main" xmlns="" id="{D288F6C2-B6F6-74EE-9BB7-16C4A8DC2C85}"/>
              </a:ext>
            </a:extLst>
          </p:cNvPr>
          <p:cNvSpPr txBox="1"/>
          <p:nvPr/>
        </p:nvSpPr>
        <p:spPr>
          <a:xfrm>
            <a:off x="7464152" y="2684178"/>
            <a:ext cx="4608512"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solidFill>
                  <a:srgbClr val="0000FF"/>
                </a:solidFill>
              </a:rPr>
              <a:t>2. Cet amour a été  envoyé</a:t>
            </a:r>
          </a:p>
          <a:p>
            <a:r>
              <a:rPr lang="fr-FR" sz="3200" i="1" dirty="0">
                <a:solidFill>
                  <a:srgbClr val="0000FF"/>
                </a:solidFill>
              </a:rPr>
              <a:t>Par l’</a:t>
            </a:r>
            <a:r>
              <a:rPr lang="fr-FR" sz="3200" i="1" dirty="0" err="1">
                <a:solidFill>
                  <a:srgbClr val="0000FF"/>
                </a:solidFill>
              </a:rPr>
              <a:t>Eternel</a:t>
            </a:r>
            <a:r>
              <a:rPr lang="fr-FR" sz="3200" i="1" dirty="0">
                <a:solidFill>
                  <a:srgbClr val="0000FF"/>
                </a:solidFill>
              </a:rPr>
              <a:t> ;</a:t>
            </a:r>
          </a:p>
          <a:p>
            <a:r>
              <a:rPr lang="fr-FR" sz="3200" i="1" dirty="0">
                <a:solidFill>
                  <a:srgbClr val="0000FF"/>
                </a:solidFill>
              </a:rPr>
              <a:t>Reçois-le et tu connaîtras</a:t>
            </a:r>
          </a:p>
          <a:p>
            <a:r>
              <a:rPr lang="fr-FR" sz="3200" i="1" dirty="0">
                <a:solidFill>
                  <a:srgbClr val="0000FF"/>
                </a:solidFill>
              </a:rPr>
              <a:t>Le bonheur.</a:t>
            </a:r>
          </a:p>
        </p:txBody>
      </p:sp>
    </p:spTree>
    <p:extLst>
      <p:ext uri="{BB962C8B-B14F-4D97-AF65-F5344CB8AC3E}">
        <p14:creationId xmlns:p14="http://schemas.microsoft.com/office/powerpoint/2010/main" val="230575558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511649" y="2708920"/>
            <a:ext cx="5616624"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a:latin typeface="Noto Serif" panose="02020600060500020200" pitchFamily="18" charset="0"/>
                <a:ea typeface="Noto Serif" panose="02020600060500020200" pitchFamily="18" charset="0"/>
                <a:cs typeface="Noto Serif" panose="02020600060500020200" pitchFamily="18" charset="0"/>
              </a:rPr>
              <a:t>3. Fitiavana didy tokana </a:t>
            </a:r>
          </a:p>
          <a:p>
            <a:r>
              <a:rPr lang="fr-FR" sz="3200" i="1">
                <a:latin typeface="Noto Serif" panose="02020600060500020200" pitchFamily="18" charset="0"/>
                <a:ea typeface="Noto Serif" panose="02020600060500020200" pitchFamily="18" charset="0"/>
                <a:cs typeface="Noto Serif" panose="02020600060500020200" pitchFamily="18" charset="0"/>
              </a:rPr>
              <a:t>Ary didy lehibe ; </a:t>
            </a:r>
          </a:p>
          <a:p>
            <a:r>
              <a:rPr lang="fr-FR" sz="3200" i="1">
                <a:latin typeface="Noto Serif" panose="02020600060500020200" pitchFamily="18" charset="0"/>
                <a:ea typeface="Noto Serif" panose="02020600060500020200" pitchFamily="18" charset="0"/>
                <a:cs typeface="Noto Serif" panose="02020600060500020200" pitchFamily="18" charset="0"/>
              </a:rPr>
              <a:t>Mitoera ao, hitoeranao </a:t>
            </a:r>
          </a:p>
          <a:p>
            <a:r>
              <a:rPr lang="fr-FR" sz="3200" i="1">
                <a:latin typeface="Noto Serif" panose="02020600060500020200" pitchFamily="18" charset="0"/>
                <a:ea typeface="Noto Serif" panose="02020600060500020200" pitchFamily="18" charset="0"/>
                <a:cs typeface="Noto Serif" panose="02020600060500020200" pitchFamily="18" charset="0"/>
              </a:rPr>
              <a:t>Amim-piadanam-be.</a:t>
            </a:r>
            <a:endParaRPr lang="fr-FR" sz="3200" i="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Espace réservé du texte 2">
            <a:extLst>
              <a:ext uri="{FF2B5EF4-FFF2-40B4-BE49-F238E27FC236}">
                <a16:creationId xmlns:a16="http://schemas.microsoft.com/office/drawing/2014/main" xmlns="" id="{B9A489DB-6B64-8DEE-F28C-377A453001FB}"/>
              </a:ext>
            </a:extLst>
          </p:cNvPr>
          <p:cNvSpPr>
            <a:spLocks noGrp="1"/>
          </p:cNvSpPr>
          <p:nvPr>
            <p:ph type="body" sz="quarter" idx="4294967295"/>
          </p:nvPr>
        </p:nvSpPr>
        <p:spPr>
          <a:xfrm>
            <a:off x="2672285" y="166328"/>
            <a:ext cx="6911975" cy="1080120"/>
          </a:xfrm>
        </p:spPr>
        <p:txBody>
          <a:bodyPr/>
          <a:lstStyle/>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solidFill>
                  <a:schemeClr val="tx1"/>
                </a:solidFill>
                <a:effectLst>
                  <a:outerShdw blurRad="50800" dist="50800" dir="2700000" rotWithShape="0">
                    <a:srgbClr val="595959">
                      <a:alpha val="42000"/>
                    </a:srgbClr>
                  </a:outerShdw>
                </a:effectLst>
                <a:sym typeface="Trebuchet MS"/>
              </a:rPr>
              <a:t>Hira</a:t>
            </a:r>
            <a:r>
              <a:rPr lang="fr-FR" sz="3200" dirty="0">
                <a:solidFill>
                  <a:schemeClr val="tx1"/>
                </a:solidFill>
              </a:rPr>
              <a:t> / </a:t>
            </a:r>
            <a:r>
              <a:rPr lang="fr-FR" sz="3200" b="1" i="1" dirty="0">
                <a:solidFill>
                  <a:schemeClr val="tx1"/>
                </a:solidFill>
                <a:effectLst>
                  <a:outerShdw blurRad="50800" dist="50800" dir="2700000" rotWithShape="0">
                    <a:srgbClr val="595959">
                      <a:alpha val="42000"/>
                    </a:srgbClr>
                  </a:outerShdw>
                </a:effectLst>
                <a:sym typeface="Trebuchet MS"/>
              </a:rPr>
              <a:t>Cantique </a:t>
            </a:r>
          </a:p>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i="1" dirty="0" err="1">
                <a:solidFill>
                  <a:schemeClr val="tx1"/>
                </a:solidFill>
                <a:effectLst>
                  <a:outerShdw blurRad="50800" dist="50800" dir="2700000" rotWithShape="0">
                    <a:srgbClr val="595959">
                      <a:alpha val="42000"/>
                    </a:srgbClr>
                  </a:outerShdw>
                </a:effectLst>
                <a:sym typeface="Trebuchet MS"/>
              </a:rPr>
              <a:t>FFPM</a:t>
            </a:r>
            <a:r>
              <a:rPr lang="fr-FR" sz="3200" i="1" dirty="0">
                <a:solidFill>
                  <a:schemeClr val="tx1"/>
                </a:solidFill>
                <a:effectLst>
                  <a:outerShdw blurRad="50800" dist="50800" dir="2700000" rotWithShape="0">
                    <a:srgbClr val="595959">
                      <a:alpha val="42000"/>
                    </a:srgbClr>
                  </a:outerShdw>
                </a:effectLst>
                <a:sym typeface="Trebuchet MS"/>
              </a:rPr>
              <a:t> 530</a:t>
            </a:r>
            <a:endParaRPr lang="en-US" sz="3200" b="1" dirty="0">
              <a:solidFill>
                <a:schemeClr val="tx1"/>
              </a:solidFill>
              <a:effectLst>
                <a:outerShdw blurRad="50800" dist="50800" dir="2700000" rotWithShape="0">
                  <a:srgbClr val="595959">
                    <a:alpha val="42000"/>
                  </a:srgbClr>
                </a:outerShdw>
              </a:effectLst>
              <a:sym typeface="Trebuchet MS"/>
            </a:endParaRPr>
          </a:p>
        </p:txBody>
      </p:sp>
      <p:sp>
        <p:nvSpPr>
          <p:cNvPr id="8" name="TextBox 9">
            <a:extLst>
              <a:ext uri="{FF2B5EF4-FFF2-40B4-BE49-F238E27FC236}">
                <a16:creationId xmlns:a16="http://schemas.microsoft.com/office/drawing/2014/main" xmlns="" id="{D288F6C2-B6F6-74EE-9BB7-16C4A8DC2C85}"/>
              </a:ext>
            </a:extLst>
          </p:cNvPr>
          <p:cNvSpPr txBox="1"/>
          <p:nvPr/>
        </p:nvSpPr>
        <p:spPr>
          <a:xfrm>
            <a:off x="5951984" y="2684178"/>
            <a:ext cx="6120680"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solidFill>
                  <a:srgbClr val="0000FF"/>
                </a:solidFill>
              </a:rPr>
              <a:t>3. L’amour, le seul commandement</a:t>
            </a:r>
          </a:p>
          <a:p>
            <a:r>
              <a:rPr lang="fr-FR" sz="3200" i="1" dirty="0">
                <a:solidFill>
                  <a:srgbClr val="0000FF"/>
                </a:solidFill>
              </a:rPr>
              <a:t>Et le plus grand des commandements.</a:t>
            </a:r>
          </a:p>
          <a:p>
            <a:r>
              <a:rPr lang="fr-FR" sz="3200" i="1" dirty="0">
                <a:solidFill>
                  <a:srgbClr val="0000FF"/>
                </a:solidFill>
              </a:rPr>
              <a:t>Demeure dans cet amour pour vivre pleinement dans la paix</a:t>
            </a:r>
          </a:p>
        </p:txBody>
      </p:sp>
    </p:spTree>
    <p:extLst>
      <p:ext uri="{BB962C8B-B14F-4D97-AF65-F5344CB8AC3E}">
        <p14:creationId xmlns:p14="http://schemas.microsoft.com/office/powerpoint/2010/main" val="326059506"/>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Rectangle 11"/>
          <p:cNvSpPr txBox="1"/>
          <p:nvPr/>
        </p:nvSpPr>
        <p:spPr>
          <a:xfrm>
            <a:off x="695400" y="1984772"/>
            <a:ext cx="4320480" cy="230832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800" b="1" i="1">
                <a:latin typeface="Trebuchet MS"/>
                <a:ea typeface="Trebuchet MS"/>
                <a:cs typeface="Trebuchet MS"/>
                <a:sym typeface="Trebuchet MS"/>
              </a:defRPr>
            </a:pPr>
            <a:r>
              <a:rPr lang="fr-FR" sz="2800" dirty="0" err="1">
                <a:effectLst>
                  <a:outerShdw blurRad="50800" dist="50800" dir="2700000" rotWithShape="0">
                    <a:srgbClr val="595959">
                      <a:alpha val="40000"/>
                    </a:srgbClr>
                  </a:outerShdw>
                </a:effectLst>
              </a:rPr>
              <a:t>Ry</a:t>
            </a:r>
            <a:r>
              <a:rPr lang="fr-FR" sz="2800" dirty="0">
                <a:effectLst>
                  <a:outerShdw blurRad="50800" dist="50800" dir="2700000" rotWithShape="0">
                    <a:srgbClr val="595959">
                      <a:alpha val="40000"/>
                    </a:srgbClr>
                  </a:outerShdw>
                </a:effectLst>
              </a:rPr>
              <a:t> </a:t>
            </a:r>
            <a:r>
              <a:rPr lang="fr-FR" sz="2800" dirty="0" err="1">
                <a:effectLst>
                  <a:outerShdw blurRad="50800" dist="50800" dir="2700000" rotWithShape="0">
                    <a:srgbClr val="595959">
                      <a:alpha val="40000"/>
                    </a:srgbClr>
                  </a:outerShdw>
                </a:effectLst>
              </a:rPr>
              <a:t>Tompon’ny</a:t>
            </a:r>
            <a:r>
              <a:rPr lang="fr-FR" sz="2800" dirty="0">
                <a:effectLst>
                  <a:outerShdw blurRad="50800" dist="50800" dir="2700000" rotWithShape="0">
                    <a:srgbClr val="595959">
                      <a:alpha val="40000"/>
                    </a:srgbClr>
                  </a:outerShdw>
                </a:effectLst>
              </a:rPr>
              <a:t> </a:t>
            </a:r>
            <a:r>
              <a:rPr lang="fr-FR" sz="2800" dirty="0" err="1">
                <a:effectLst>
                  <a:outerShdw blurRad="50800" dist="50800" dir="2700000" rotWithShape="0">
                    <a:srgbClr val="595959">
                      <a:alpha val="40000"/>
                    </a:srgbClr>
                  </a:outerShdw>
                </a:effectLst>
              </a:rPr>
              <a:t>harena</a:t>
            </a:r>
            <a:r>
              <a:rPr lang="fr-FR" sz="2800" dirty="0">
                <a:effectLst>
                  <a:outerShdw blurRad="50800" dist="50800" dir="2700000" rotWithShape="0">
                    <a:srgbClr val="595959">
                      <a:alpha val="40000"/>
                    </a:srgbClr>
                  </a:outerShdw>
                </a:effectLst>
              </a:rPr>
              <a:t> ô,</a:t>
            </a:r>
          </a:p>
          <a:p>
            <a:pPr>
              <a:defRPr sz="3600" b="1" i="1">
                <a:effectLst>
                  <a:outerShdw blurRad="50800" dist="50800" dir="2700000" rotWithShape="0">
                    <a:srgbClr val="595959">
                      <a:alpha val="40000"/>
                    </a:srgbClr>
                  </a:outerShdw>
                </a:effectLst>
                <a:latin typeface="Trebuchet MS"/>
                <a:ea typeface="Trebuchet MS"/>
                <a:cs typeface="Trebuchet MS"/>
                <a:sym typeface="Trebuchet MS"/>
              </a:defRPr>
            </a:pPr>
            <a:r>
              <a:rPr lang="fr-FR" sz="2800" dirty="0" err="1"/>
              <a:t>Fanatitra</a:t>
            </a:r>
            <a:r>
              <a:rPr lang="fr-FR" sz="2800" dirty="0"/>
              <a:t> an-</a:t>
            </a:r>
            <a:r>
              <a:rPr lang="fr-FR" sz="2800" dirty="0" err="1"/>
              <a:t>tsitrapo</a:t>
            </a:r>
            <a:endParaRPr lang="fr-FR" sz="2800" dirty="0"/>
          </a:p>
          <a:p>
            <a:pPr>
              <a:defRPr sz="3600" b="1" i="1">
                <a:effectLst>
                  <a:outerShdw blurRad="50800" dist="50800" dir="2700000" rotWithShape="0">
                    <a:srgbClr val="595959">
                      <a:alpha val="40000"/>
                    </a:srgbClr>
                  </a:outerShdw>
                </a:effectLst>
                <a:latin typeface="Trebuchet MS"/>
                <a:ea typeface="Trebuchet MS"/>
                <a:cs typeface="Trebuchet MS"/>
                <a:sym typeface="Trebuchet MS"/>
              </a:defRPr>
            </a:pPr>
            <a:r>
              <a:rPr lang="fr-FR" sz="2800" dirty="0" err="1"/>
              <a:t>Atolotray</a:t>
            </a:r>
            <a:r>
              <a:rPr lang="fr-FR" sz="2800" dirty="0"/>
              <a:t> </a:t>
            </a:r>
            <a:r>
              <a:rPr lang="fr-FR" sz="2800" dirty="0" err="1"/>
              <a:t>Anao</a:t>
            </a:r>
            <a:r>
              <a:rPr lang="fr-FR" sz="2800" dirty="0"/>
              <a:t> </a:t>
            </a:r>
            <a:r>
              <a:rPr lang="fr-FR" sz="2800" dirty="0" err="1"/>
              <a:t>izao</a:t>
            </a:r>
            <a:r>
              <a:rPr lang="fr-FR" sz="2800" dirty="0"/>
              <a:t> ; </a:t>
            </a:r>
          </a:p>
          <a:p>
            <a:pPr>
              <a:defRPr sz="3600" b="1" i="1">
                <a:effectLst>
                  <a:outerShdw blurRad="50800" dist="50800" dir="2700000" rotWithShape="0">
                    <a:srgbClr val="595959">
                      <a:alpha val="40000"/>
                    </a:srgbClr>
                  </a:outerShdw>
                </a:effectLst>
                <a:latin typeface="Trebuchet MS"/>
                <a:ea typeface="Trebuchet MS"/>
                <a:cs typeface="Trebuchet MS"/>
                <a:sym typeface="Trebuchet MS"/>
              </a:defRPr>
            </a:pPr>
            <a:r>
              <a:rPr lang="fr-FR" sz="2800" dirty="0" err="1"/>
              <a:t>Mba</a:t>
            </a:r>
            <a:r>
              <a:rPr lang="fr-FR" sz="2800" dirty="0"/>
              <a:t> </a:t>
            </a:r>
            <a:r>
              <a:rPr lang="fr-FR" sz="2800" dirty="0" err="1"/>
              <a:t>raiso</a:t>
            </a:r>
            <a:r>
              <a:rPr lang="fr-FR" sz="2800" dirty="0"/>
              <a:t> ka </a:t>
            </a:r>
            <a:r>
              <a:rPr lang="fr-FR" sz="2800" dirty="0" err="1"/>
              <a:t>tahionao</a:t>
            </a:r>
            <a:r>
              <a:rPr lang="fr-FR" sz="2800" dirty="0"/>
              <a:t>.</a:t>
            </a:r>
            <a:endParaRPr lang="fr-FR" sz="2800" i="1" dirty="0">
              <a:effectLst>
                <a:outerShdw blurRad="50800" dist="50800" dir="2700000" rotWithShape="0">
                  <a:srgbClr val="595959">
                    <a:alpha val="40000"/>
                  </a:srgbClr>
                </a:outerShdw>
              </a:effectLst>
              <a:sym typeface="Arial"/>
            </a:endParaRPr>
          </a:p>
          <a:p>
            <a:pPr>
              <a:defRPr sz="3600" b="1" i="1">
                <a:effectLst>
                  <a:outerShdw blurRad="50800" dist="50800" dir="2700000" rotWithShape="0">
                    <a:srgbClr val="595959">
                      <a:alpha val="40000"/>
                    </a:srgbClr>
                  </a:outerShdw>
                </a:effectLst>
                <a:latin typeface="Trebuchet MS"/>
                <a:ea typeface="Trebuchet MS"/>
                <a:cs typeface="Trebuchet MS"/>
                <a:sym typeface="Trebuchet MS"/>
              </a:defRPr>
            </a:pPr>
            <a:r>
              <a:rPr lang="fr-FR" sz="2800" dirty="0"/>
              <a:t>Amena !</a:t>
            </a:r>
            <a:endParaRPr sz="2800" dirty="0"/>
          </a:p>
        </p:txBody>
      </p:sp>
      <p:sp>
        <p:nvSpPr>
          <p:cNvPr id="13" name="Rectangle 11"/>
          <p:cNvSpPr txBox="1"/>
          <p:nvPr/>
        </p:nvSpPr>
        <p:spPr>
          <a:xfrm>
            <a:off x="4655840" y="3933056"/>
            <a:ext cx="6912768"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fr-FR" sz="2800" b="1" i="1" dirty="0">
                <a:solidFill>
                  <a:srgbClr val="00B0F0"/>
                </a:solidFill>
              </a:rPr>
              <a:t>Seigneur ! Toute richesse t’appartient. </a:t>
            </a:r>
          </a:p>
          <a:p>
            <a:r>
              <a:rPr lang="fr-FR" sz="2800" b="1" i="1" dirty="0">
                <a:solidFill>
                  <a:srgbClr val="00B0F0"/>
                </a:solidFill>
              </a:rPr>
              <a:t>C'est de tout notre cœur </a:t>
            </a:r>
          </a:p>
          <a:p>
            <a:r>
              <a:rPr lang="fr-FR" sz="2800" b="1" i="1" dirty="0">
                <a:solidFill>
                  <a:srgbClr val="00B0F0"/>
                </a:solidFill>
              </a:rPr>
              <a:t>que nous t'apportons cette offrande ! </a:t>
            </a:r>
          </a:p>
          <a:p>
            <a:r>
              <a:rPr lang="fr-FR" sz="2800" b="1" i="1" dirty="0">
                <a:solidFill>
                  <a:srgbClr val="00B0F0"/>
                </a:solidFill>
              </a:rPr>
              <a:t>Veuille la recevoir et la bénir !  Amen.</a:t>
            </a:r>
          </a:p>
        </p:txBody>
      </p:sp>
    </p:spTree>
    <p:extLst>
      <p:ext uri="{BB962C8B-B14F-4D97-AF65-F5344CB8AC3E}">
        <p14:creationId xmlns:p14="http://schemas.microsoft.com/office/powerpoint/2010/main" val="1163942830"/>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3351EE0A-AAD7-4CCD-B58C-CA18CE7F8896}"/>
              </a:ext>
            </a:extLst>
          </p:cNvPr>
          <p:cNvPicPr>
            <a:picLocks noChangeAspect="1"/>
          </p:cNvPicPr>
          <p:nvPr/>
        </p:nvPicPr>
        <p:blipFill>
          <a:blip r:embed="rId3"/>
          <a:stretch>
            <a:fillRect/>
          </a:stretch>
        </p:blipFill>
        <p:spPr>
          <a:xfrm>
            <a:off x="7680944" y="2931676"/>
            <a:ext cx="4477375" cy="3305636"/>
          </a:xfrm>
          <a:prstGeom prst="rect">
            <a:avLst/>
          </a:prstGeom>
        </p:spPr>
      </p:pic>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sp>
        <p:nvSpPr>
          <p:cNvPr id="16" name="ZoneTexte 15"/>
          <p:cNvSpPr txBox="1"/>
          <p:nvPr/>
        </p:nvSpPr>
        <p:spPr>
          <a:xfrm>
            <a:off x="1703512" y="2352946"/>
            <a:ext cx="8784976" cy="1508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FR" sz="3200" b="1" dirty="0">
                <a:solidFill>
                  <a:schemeClr val="bg1"/>
                </a:solidFill>
                <a:effectLst>
                  <a:reflection blurRad="6350" stA="55000" endA="300" endPos="45500" dir="5400000" sy="-100000" algn="bl" rotWithShape="0"/>
                </a:effectLst>
                <a:latin typeface="Book Antiqua" pitchFamily="18" charset="0"/>
              </a:rPr>
              <a:t>VAVAKA FISAORANA SY FANGATAHANA</a:t>
            </a:r>
          </a:p>
          <a:p>
            <a:pPr algn="ctr"/>
            <a:r>
              <a:rPr lang="fr-FR" sz="2800" b="1" i="1" dirty="0">
                <a:solidFill>
                  <a:srgbClr val="FFFF00"/>
                </a:solidFill>
                <a:latin typeface="Book Antiqua" pitchFamily="18" charset="0"/>
              </a:rPr>
              <a:t>Prière d’action de grâce et d’intercession</a:t>
            </a:r>
            <a:endParaRPr lang="fr-FR" sz="3200" b="1" i="1" dirty="0">
              <a:solidFill>
                <a:srgbClr val="FFFF00"/>
              </a:solidFill>
              <a:latin typeface="Book Antiqua" pitchFamily="18" charset="0"/>
            </a:endParaRPr>
          </a:p>
        </p:txBody>
      </p:sp>
      <p:pic>
        <p:nvPicPr>
          <p:cNvPr id="12" name="image7.pdf" descr="image7.pdf">
            <a:extLst>
              <a:ext uri="{FF2B5EF4-FFF2-40B4-BE49-F238E27FC236}">
                <a16:creationId xmlns:a16="http://schemas.microsoft.com/office/drawing/2014/main" xmlns="" id="{0AA05932-BFD8-47D2-8AE3-ED908CEBF58F}"/>
              </a:ext>
            </a:extLst>
          </p:cNvPr>
          <p:cNvPicPr>
            <a:picLocks noChangeAspect="1"/>
          </p:cNvPicPr>
          <p:nvPr/>
        </p:nvPicPr>
        <p:blipFill>
          <a:blip r:embed="rId4" cstate="print">
            <a:lum bright="78000"/>
          </a:blip>
          <a:stretch>
            <a:fillRect/>
          </a:stretch>
        </p:blipFill>
        <p:spPr>
          <a:xfrm>
            <a:off x="47328" y="44625"/>
            <a:ext cx="1081376" cy="764705"/>
          </a:xfrm>
          <a:prstGeom prst="rect">
            <a:avLst/>
          </a:prstGeom>
          <a:ln w="12700" cap="flat">
            <a:noFill/>
            <a:miter lim="400000"/>
          </a:ln>
          <a:effectLst/>
        </p:spPr>
      </p:pic>
      <p:cxnSp>
        <p:nvCxnSpPr>
          <p:cNvPr id="17" name="Connecteur droit 16">
            <a:extLst>
              <a:ext uri="{FF2B5EF4-FFF2-40B4-BE49-F238E27FC236}">
                <a16:creationId xmlns:a16="http://schemas.microsoft.com/office/drawing/2014/main" xmlns="" id="{56F06DEA-67AD-4A6B-BBFC-88E3BDCD7987}"/>
              </a:ext>
            </a:extLst>
          </p:cNvPr>
          <p:cNvCxnSpPr>
            <a:cxnSpLocks/>
          </p:cNvCxnSpPr>
          <p:nvPr/>
        </p:nvCxnSpPr>
        <p:spPr>
          <a:xfrm>
            <a:off x="6115050" y="3400425"/>
            <a:ext cx="3960440" cy="0"/>
          </a:xfrm>
          <a:prstGeom prst="line">
            <a:avLst/>
          </a:prstGeom>
          <a:ln w="12700">
            <a:solidFill>
              <a:srgbClr val="FFFF00"/>
            </a:solidFill>
          </a:ln>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xmlns="" id="{38517AE9-503F-4F98-B44C-AC44F5D1F7B6}"/>
              </a:ext>
            </a:extLst>
          </p:cNvPr>
          <p:cNvCxnSpPr>
            <a:cxnSpLocks/>
          </p:cNvCxnSpPr>
          <p:nvPr/>
        </p:nvCxnSpPr>
        <p:spPr>
          <a:xfrm>
            <a:off x="2010594" y="3400425"/>
            <a:ext cx="4104456" cy="0"/>
          </a:xfrm>
          <a:prstGeom prst="line">
            <a:avLst/>
          </a:prstGeom>
          <a:ln w="12700">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17" presetClass="entr" presetSubtype="8"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ppt_w/2"/>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childTnLst>
                                </p:cTn>
                              </p:par>
                              <p:par>
                                <p:cTn id="16" presetID="17" presetClass="entr" presetSubtype="2"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4" name="Rectangle 11">
            <a:extLst>
              <a:ext uri="{FF2B5EF4-FFF2-40B4-BE49-F238E27FC236}">
                <a16:creationId xmlns:a16="http://schemas.microsoft.com/office/drawing/2014/main" xmlns="" id="{D6C0D77E-5286-8501-7798-A537473FCB92}"/>
              </a:ext>
            </a:extLst>
          </p:cNvPr>
          <p:cNvSpPr txBox="1"/>
          <p:nvPr/>
        </p:nvSpPr>
        <p:spPr>
          <a:xfrm>
            <a:off x="1631504" y="2267061"/>
            <a:ext cx="9577064" cy="1166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ATG</a:t>
            </a:r>
            <a:r>
              <a:rPr lang="fr-FR" sz="3200" b="1" dirty="0">
                <a:effectLst>
                  <a:outerShdw blurRad="50800" dist="50800" dir="2700000" rotWithShape="0">
                    <a:srgbClr val="595959">
                      <a:alpha val="42000"/>
                    </a:srgbClr>
                  </a:outerShdw>
                </a:effectLst>
                <a:sym typeface="Trebuchet MS"/>
              </a:rPr>
              <a:t> 391 :1 </a:t>
            </a: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 Jésus sois avec vous » </a:t>
            </a:r>
            <a:endParaRPr lang="en-US" sz="3200" b="1" i="1" dirty="0">
              <a:effectLst>
                <a:outerShdw blurRad="50800" dist="50800" dir="2700000" rotWithShape="0">
                  <a:srgbClr val="595959">
                    <a:alpha val="42000"/>
                  </a:srgbClr>
                </a:outerShdw>
              </a:effectLst>
              <a:latin typeface="Trebuchet MS"/>
              <a:sym typeface="Trebuchet MS"/>
            </a:endParaRPr>
          </a:p>
        </p:txBody>
      </p:sp>
      <p:sp>
        <p:nvSpPr>
          <p:cNvPr id="5" name="Rectangle 11">
            <a:extLst>
              <a:ext uri="{FF2B5EF4-FFF2-40B4-BE49-F238E27FC236}">
                <a16:creationId xmlns:a16="http://schemas.microsoft.com/office/drawing/2014/main" xmlns="" id="{A0738655-0574-A799-070E-5850F87783EF}"/>
              </a:ext>
            </a:extLst>
          </p:cNvPr>
          <p:cNvSpPr txBox="1"/>
          <p:nvPr/>
        </p:nvSpPr>
        <p:spPr>
          <a:xfrm>
            <a:off x="1544644" y="4437112"/>
            <a:ext cx="10011261" cy="1166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FFPM</a:t>
            </a:r>
            <a:r>
              <a:rPr lang="fr-FR" sz="3200" b="1" dirty="0">
                <a:effectLst>
                  <a:outerShdw blurRad="50800" dist="50800" dir="2700000" rotWithShape="0">
                    <a:srgbClr val="595959">
                      <a:alpha val="42000"/>
                    </a:srgbClr>
                  </a:outerShdw>
                </a:effectLst>
                <a:sym typeface="Trebuchet MS"/>
              </a:rPr>
              <a:t> 731 : 4</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a:t>
            </a:r>
            <a:r>
              <a:rPr lang="fr-FR" sz="3200" b="1" i="1" dirty="0" err="1">
                <a:effectLst>
                  <a:outerShdw blurRad="50800" dist="50800" dir="2700000" rotWithShape="0">
                    <a:srgbClr val="595959">
                      <a:alpha val="42000"/>
                    </a:srgbClr>
                  </a:outerShdw>
                </a:effectLst>
                <a:latin typeface="Trebuchet MS"/>
              </a:rPr>
              <a:t>Raha</a:t>
            </a:r>
            <a:r>
              <a:rPr lang="fr-FR" sz="3200" b="1" i="1" dirty="0">
                <a:effectLst>
                  <a:outerShdw blurRad="50800" dist="50800" dir="2700000" rotWithShape="0">
                    <a:srgbClr val="595959">
                      <a:alpha val="42000"/>
                    </a:srgbClr>
                  </a:outerShdw>
                </a:effectLst>
                <a:latin typeface="Trebuchet MS"/>
              </a:rPr>
              <a:t> </a:t>
            </a:r>
            <a:r>
              <a:rPr lang="fr-FR" sz="3200" b="1" i="1" dirty="0" err="1">
                <a:effectLst>
                  <a:outerShdw blurRad="50800" dist="50800" dir="2700000" rotWithShape="0">
                    <a:srgbClr val="595959">
                      <a:alpha val="42000"/>
                    </a:srgbClr>
                  </a:outerShdw>
                </a:effectLst>
                <a:latin typeface="Trebuchet MS"/>
              </a:rPr>
              <a:t>mitolona</a:t>
            </a:r>
            <a:r>
              <a:rPr lang="fr-FR" sz="3200" b="1" i="1" dirty="0">
                <a:effectLst>
                  <a:outerShdw blurRad="50800" dist="50800" dir="2700000" rotWithShape="0">
                    <a:srgbClr val="595959">
                      <a:alpha val="42000"/>
                    </a:srgbClr>
                  </a:outerShdw>
                </a:effectLst>
                <a:latin typeface="Trebuchet MS"/>
              </a:rPr>
              <a:t> </a:t>
            </a:r>
            <a:r>
              <a:rPr lang="fr-FR" sz="3200" b="1" i="1" dirty="0" err="1">
                <a:effectLst>
                  <a:outerShdw blurRad="50800" dist="50800" dir="2700000" rotWithShape="0">
                    <a:srgbClr val="595959">
                      <a:alpha val="42000"/>
                    </a:srgbClr>
                  </a:outerShdw>
                </a:effectLst>
                <a:latin typeface="Trebuchet MS"/>
              </a:rPr>
              <a:t>ady</a:t>
            </a:r>
            <a:r>
              <a:rPr lang="fr-FR" sz="3200" b="1" i="1" dirty="0">
                <a:effectLst>
                  <a:outerShdw blurRad="50800" dist="50800" dir="2700000" rotWithShape="0">
                    <a:srgbClr val="595959">
                      <a:alpha val="42000"/>
                    </a:srgbClr>
                  </a:outerShdw>
                </a:effectLst>
                <a:latin typeface="Trebuchet MS"/>
              </a:rPr>
              <a:t> </a:t>
            </a:r>
            <a:r>
              <a:rPr lang="fr-FR" sz="3200" b="1" i="1" dirty="0" err="1">
                <a:effectLst>
                  <a:outerShdw blurRad="50800" dist="50800" dir="2700000" rotWithShape="0">
                    <a:srgbClr val="595959">
                      <a:alpha val="42000"/>
                    </a:srgbClr>
                  </a:outerShdw>
                </a:effectLst>
                <a:latin typeface="Trebuchet MS"/>
              </a:rPr>
              <a:t>sarotra</a:t>
            </a:r>
            <a:r>
              <a:rPr lang="fr-FR" sz="3200" b="1" i="1" dirty="0">
                <a:effectLst>
                  <a:outerShdw blurRad="50800" dist="50800" dir="2700000" rotWithShape="0">
                    <a:srgbClr val="595959">
                      <a:alpha val="42000"/>
                    </a:srgbClr>
                  </a:outerShdw>
                </a:effectLst>
                <a:latin typeface="Trebuchet MS"/>
              </a:rPr>
              <a:t> </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
        <p:nvSpPr>
          <p:cNvPr id="6" name="ZoneTexte 5">
            <a:extLst>
              <a:ext uri="{FF2B5EF4-FFF2-40B4-BE49-F238E27FC236}">
                <a16:creationId xmlns:a16="http://schemas.microsoft.com/office/drawing/2014/main" xmlns="" id="{6B582A29-A7C2-788D-284E-C2047C43E0EB}"/>
              </a:ext>
            </a:extLst>
          </p:cNvPr>
          <p:cNvSpPr txBox="1"/>
          <p:nvPr/>
        </p:nvSpPr>
        <p:spPr>
          <a:xfrm>
            <a:off x="3863752" y="185579"/>
            <a:ext cx="5112568" cy="1413207"/>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lvl9p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dirty="0" err="1">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rPr>
              <a:t>TSODRANO</a:t>
            </a:r>
            <a:endParaRPr lang="fr-FR" sz="4000" dirty="0">
              <a:effectLst>
                <a:outerShdw blurRad="50800" dist="50800" dir="2700000" rotWithShape="0">
                  <a:srgbClr val="595959">
                    <a:alpha val="42000"/>
                  </a:srgbClr>
                </a:outerShdw>
                <a:reflection blurRad="6350" stA="55000" endA="300" endPos="45500" dir="5400000" sy="-100000" algn="bl" rotWithShape="0"/>
              </a:effectLst>
              <a:latin typeface="Century Schoolbook" panose="02040604050505020304" pitchFamily="18" charset="0"/>
            </a:endParaRP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4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Trebuchet MS"/>
              </a:rPr>
              <a:t>Bénédiction</a:t>
            </a:r>
            <a:endParaRPr sz="4000"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ndParaRPr>
          </a:p>
        </p:txBody>
      </p:sp>
    </p:spTree>
    <p:extLst>
      <p:ext uri="{BB962C8B-B14F-4D97-AF65-F5344CB8AC3E}">
        <p14:creationId xmlns:p14="http://schemas.microsoft.com/office/powerpoint/2010/main" val="3883266077"/>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grpSp>
      <p:sp>
        <p:nvSpPr>
          <p:cNvPr id="20" name="ZoneTexte 19"/>
          <p:cNvSpPr txBox="1"/>
          <p:nvPr/>
        </p:nvSpPr>
        <p:spPr>
          <a:xfrm>
            <a:off x="4961395" y="397115"/>
            <a:ext cx="226920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fr-FR" sz="3200" b="1" dirty="0">
                <a:effectLst>
                  <a:reflection blurRad="6350" stA="55000" endA="300" endPos="45500" dir="5400000" sy="-100000" algn="bl" rotWithShape="0"/>
                </a:effectLst>
                <a:latin typeface="Book Antiqua" pitchFamily="18" charset="0"/>
              </a:rPr>
              <a:t>Psaume 133</a:t>
            </a:r>
          </a:p>
        </p:txBody>
      </p:sp>
      <p:sp>
        <p:nvSpPr>
          <p:cNvPr id="9" name="Rectangle 11">
            <a:extLst>
              <a:ext uri="{FF2B5EF4-FFF2-40B4-BE49-F238E27FC236}">
                <a16:creationId xmlns:a16="http://schemas.microsoft.com/office/drawing/2014/main" xmlns="" id="{4A1CC549-95E5-41DC-AE2C-90985F1C6FB4}"/>
              </a:ext>
            </a:extLst>
          </p:cNvPr>
          <p:cNvSpPr txBox="1"/>
          <p:nvPr/>
        </p:nvSpPr>
        <p:spPr>
          <a:xfrm>
            <a:off x="2423588" y="1353021"/>
            <a:ext cx="7344816"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endParaRPr sz="3200" i="1" dirty="0">
              <a:solidFill>
                <a:srgbClr val="0033CC"/>
              </a:solidFill>
            </a:endParaRPr>
          </a:p>
        </p:txBody>
      </p:sp>
      <p:cxnSp>
        <p:nvCxnSpPr>
          <p:cNvPr id="10" name="Connecteur droit 9"/>
          <p:cNvCxnSpPr>
            <a:cxnSpLocks/>
          </p:cNvCxnSpPr>
          <p:nvPr/>
        </p:nvCxnSpPr>
        <p:spPr>
          <a:xfrm>
            <a:off x="6063813" y="973179"/>
            <a:ext cx="4392488"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xmlns="" id="{51FA44F0-654E-429F-A245-844ADB32E858}"/>
              </a:ext>
            </a:extLst>
          </p:cNvPr>
          <p:cNvCxnSpPr>
            <a:cxnSpLocks/>
          </p:cNvCxnSpPr>
          <p:nvPr/>
        </p:nvCxnSpPr>
        <p:spPr>
          <a:xfrm>
            <a:off x="1887349" y="973179"/>
            <a:ext cx="4248472"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xmlns="" id="{8D3D009A-F813-10C5-2E2C-A88F58F2C8F0}"/>
              </a:ext>
            </a:extLst>
          </p:cNvPr>
          <p:cNvSpPr txBox="1"/>
          <p:nvPr/>
        </p:nvSpPr>
        <p:spPr>
          <a:xfrm>
            <a:off x="519197" y="1196752"/>
            <a:ext cx="11089232" cy="5509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i="1">
                <a:solidFill>
                  <a:schemeClr val="tx1"/>
                </a:solidFill>
              </a:defRPr>
            </a:lvl1pPr>
          </a:lstStyle>
          <a:p>
            <a:pPr algn="just"/>
            <a:r>
              <a:rPr lang="fr-FR" b="1" dirty="0"/>
              <a:t>L’amour fraternel</a:t>
            </a:r>
          </a:p>
          <a:p>
            <a:pPr algn="just"/>
            <a:endParaRPr lang="fr-FR" b="1" dirty="0"/>
          </a:p>
          <a:p>
            <a:pPr algn="just"/>
            <a:r>
              <a:rPr lang="fr-FR" i="0" dirty="0"/>
              <a:t>1 Chant des montées, de David.</a:t>
            </a:r>
          </a:p>
          <a:p>
            <a:pPr algn="just"/>
            <a:r>
              <a:rPr lang="fr-FR" i="0" dirty="0"/>
              <a:t>Oh! Qu’il est agréable, qu’il est doux pour des frères de demeurer ensemble! </a:t>
            </a:r>
          </a:p>
          <a:p>
            <a:pPr algn="just"/>
            <a:r>
              <a:rPr lang="fr-FR" i="0" dirty="0"/>
              <a:t>2 C’est comme l’huile précieuse versée sur la tête qui descend sur la barbe, sur la barbe d’Aaron, et sur le col de ses vêtements. </a:t>
            </a:r>
          </a:p>
          <a:p>
            <a:pPr algn="just"/>
            <a:r>
              <a:rPr lang="fr-FR" i="0" dirty="0"/>
              <a:t>3 C’est comme la rosée de l’Hermon qui descend sur les hauteurs de Sion. En effet, c’est là que l’</a:t>
            </a:r>
            <a:r>
              <a:rPr lang="fr-FR" i="0" dirty="0" err="1"/>
              <a:t>Eternel</a:t>
            </a:r>
            <a:r>
              <a:rPr lang="fr-FR" i="0" dirty="0"/>
              <a:t> envoie la bénédiction, la vie, pour l’éternité.</a:t>
            </a:r>
          </a:p>
        </p:txBody>
      </p:sp>
    </p:spTree>
    <p:extLst>
      <p:ext uri="{BB962C8B-B14F-4D97-AF65-F5344CB8AC3E}">
        <p14:creationId xmlns:p14="http://schemas.microsoft.com/office/powerpoint/2010/main" val="13913465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17"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ppt_w/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2495600" y="1340768"/>
            <a:ext cx="7891888" cy="5016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latin typeface="Noto Serif" panose="02020600060500020200" pitchFamily="18" charset="0"/>
                <a:ea typeface="Noto Serif" panose="02020600060500020200" pitchFamily="18" charset="0"/>
                <a:cs typeface="Noto Serif" panose="02020600060500020200" pitchFamily="18" charset="0"/>
              </a:rPr>
              <a:t>1. Jésus soit avec vous à jamais ! </a:t>
            </a:r>
          </a:p>
          <a:p>
            <a:r>
              <a:rPr lang="fr-FR" sz="3200" i="1" dirty="0">
                <a:latin typeface="Noto Serif" panose="02020600060500020200" pitchFamily="18" charset="0"/>
                <a:ea typeface="Noto Serif" panose="02020600060500020200" pitchFamily="18" charset="0"/>
                <a:cs typeface="Noto Serif" panose="02020600060500020200" pitchFamily="18" charset="0"/>
              </a:rPr>
              <a:t>Vous guidant avec sagesse, </a:t>
            </a:r>
          </a:p>
          <a:p>
            <a:r>
              <a:rPr lang="fr-FR" sz="3200" i="1" dirty="0">
                <a:latin typeface="Noto Serif" panose="02020600060500020200" pitchFamily="18" charset="0"/>
                <a:ea typeface="Noto Serif" panose="02020600060500020200" pitchFamily="18" charset="0"/>
                <a:cs typeface="Noto Serif" panose="02020600060500020200" pitchFamily="18" charset="0"/>
              </a:rPr>
              <a:t>Vous entourent de tendresse, </a:t>
            </a:r>
          </a:p>
          <a:p>
            <a:r>
              <a:rPr lang="fr-FR" sz="3200" i="1" dirty="0">
                <a:latin typeface="Noto Serif" panose="02020600060500020200" pitchFamily="18" charset="0"/>
                <a:ea typeface="Noto Serif" panose="02020600060500020200" pitchFamily="18" charset="0"/>
                <a:cs typeface="Noto Serif" panose="02020600060500020200" pitchFamily="18" charset="0"/>
              </a:rPr>
              <a:t>Vous remplissant toujours de sa paix.</a:t>
            </a:r>
          </a:p>
          <a:p>
            <a:endParaRPr lang="fr-FR" sz="3200" i="1" dirty="0">
              <a:latin typeface="Noto Serif" panose="02020600060500020200" pitchFamily="18" charset="0"/>
              <a:ea typeface="Noto Serif" panose="02020600060500020200" pitchFamily="18" charset="0"/>
              <a:cs typeface="Noto Serif" panose="02020600060500020200" pitchFamily="18" charset="0"/>
            </a:endParaRPr>
          </a:p>
          <a:p>
            <a:r>
              <a:rPr lang="fr-FR" sz="3200" b="1" i="1" dirty="0">
                <a:latin typeface="Noto Serif" panose="02020600060500020200" pitchFamily="18" charset="0"/>
                <a:ea typeface="Noto Serif" panose="02020600060500020200" pitchFamily="18" charset="0"/>
                <a:cs typeface="Noto Serif" panose="02020600060500020200" pitchFamily="18" charset="0"/>
              </a:rPr>
              <a:t>Refrain</a:t>
            </a:r>
          </a:p>
          <a:p>
            <a:r>
              <a:rPr lang="fr-FR" sz="3200" i="1" dirty="0">
                <a:latin typeface="Noto Serif" panose="02020600060500020200" pitchFamily="18" charset="0"/>
                <a:ea typeface="Noto Serif" panose="02020600060500020200" pitchFamily="18" charset="0"/>
                <a:cs typeface="Noto Serif" panose="02020600060500020200" pitchFamily="18" charset="0"/>
              </a:rPr>
              <a:t>Oh ! joyeuse et sainte espérance </a:t>
            </a:r>
          </a:p>
          <a:p>
            <a:r>
              <a:rPr lang="fr-FR" sz="3200" i="1" dirty="0">
                <a:latin typeface="Noto Serif" panose="02020600060500020200" pitchFamily="18" charset="0"/>
                <a:ea typeface="Noto Serif" panose="02020600060500020200" pitchFamily="18" charset="0"/>
                <a:cs typeface="Noto Serif" panose="02020600060500020200" pitchFamily="18" charset="0"/>
              </a:rPr>
              <a:t>Pour ceux qui s'aiment en Jésus : </a:t>
            </a:r>
          </a:p>
          <a:p>
            <a:r>
              <a:rPr lang="fr-FR" sz="3200" i="1" dirty="0">
                <a:latin typeface="Noto Serif" panose="02020600060500020200" pitchFamily="18" charset="0"/>
                <a:ea typeface="Noto Serif" panose="02020600060500020200" pitchFamily="18" charset="0"/>
                <a:cs typeface="Noto Serif" panose="02020600060500020200" pitchFamily="18" charset="0"/>
              </a:rPr>
              <a:t>Nous nous verrons en sa présence </a:t>
            </a:r>
          </a:p>
          <a:p>
            <a:r>
              <a:rPr lang="fr-FR" sz="3200" i="1" dirty="0">
                <a:latin typeface="Noto Serif" panose="02020600060500020200" pitchFamily="18" charset="0"/>
                <a:ea typeface="Noto Serif" panose="02020600060500020200" pitchFamily="18" charset="0"/>
                <a:cs typeface="Noto Serif" panose="02020600060500020200" pitchFamily="18" charset="0"/>
              </a:rPr>
              <a:t>Quand la mort, le deuil, ne seront plus.</a:t>
            </a:r>
          </a:p>
        </p:txBody>
      </p:sp>
      <p:sp>
        <p:nvSpPr>
          <p:cNvPr id="4" name="Rectangle 11">
            <a:extLst>
              <a:ext uri="{FF2B5EF4-FFF2-40B4-BE49-F238E27FC236}">
                <a16:creationId xmlns:a16="http://schemas.microsoft.com/office/drawing/2014/main" xmlns="" id="{1A59A740-2A11-DAE3-093B-0D79CAE913F5}"/>
              </a:ext>
            </a:extLst>
          </p:cNvPr>
          <p:cNvSpPr txBox="1"/>
          <p:nvPr/>
        </p:nvSpPr>
        <p:spPr>
          <a:xfrm>
            <a:off x="1559496" y="332656"/>
            <a:ext cx="957706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Chant </a:t>
            </a:r>
            <a:r>
              <a:rPr lang="fr-FR" sz="3200" b="1" dirty="0" err="1">
                <a:effectLst>
                  <a:outerShdw blurRad="50800" dist="50800" dir="2700000" rotWithShape="0">
                    <a:srgbClr val="595959">
                      <a:alpha val="42000"/>
                    </a:srgbClr>
                  </a:outerShdw>
                </a:effectLst>
                <a:sym typeface="Trebuchet MS"/>
              </a:rPr>
              <a:t>ATG</a:t>
            </a:r>
            <a:r>
              <a:rPr lang="fr-FR" sz="3200" b="1" dirty="0">
                <a:effectLst>
                  <a:outerShdw blurRad="50800" dist="50800" dir="2700000" rotWithShape="0">
                    <a:srgbClr val="595959">
                      <a:alpha val="42000"/>
                    </a:srgbClr>
                  </a:outerShdw>
                </a:effectLst>
                <a:sym typeface="Trebuchet MS"/>
              </a:rPr>
              <a:t> 391 :1</a:t>
            </a:r>
          </a:p>
        </p:txBody>
      </p:sp>
    </p:spTree>
    <p:extLst>
      <p:ext uri="{BB962C8B-B14F-4D97-AF65-F5344CB8AC3E}">
        <p14:creationId xmlns:p14="http://schemas.microsoft.com/office/powerpoint/2010/main" val="2407735759"/>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9" name="TextBox 9">
            <a:extLst>
              <a:ext uri="{FF2B5EF4-FFF2-40B4-BE49-F238E27FC236}">
                <a16:creationId xmlns:a16="http://schemas.microsoft.com/office/drawing/2014/main" xmlns="" id="{05656B9D-ED0A-4E35-BEE8-684C8B10CE05}"/>
              </a:ext>
            </a:extLst>
          </p:cNvPr>
          <p:cNvSpPr txBox="1"/>
          <p:nvPr/>
        </p:nvSpPr>
        <p:spPr>
          <a:xfrm>
            <a:off x="298559" y="1988840"/>
            <a:ext cx="6157482"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2800" i="1" dirty="0">
                <a:latin typeface="Noto Serif" panose="02020600060500020200" pitchFamily="18" charset="0"/>
                <a:ea typeface="Noto Serif" panose="02020600060500020200" pitchFamily="18" charset="0"/>
                <a:cs typeface="Noto Serif" panose="02020600060500020200" pitchFamily="18" charset="0"/>
              </a:rPr>
              <a:t>4. </a:t>
            </a:r>
            <a:r>
              <a:rPr lang="es-ES" sz="2800" i="1" dirty="0" err="1">
                <a:latin typeface="Noto Serif" panose="02020600060500020200" pitchFamily="18" charset="0"/>
                <a:ea typeface="Noto Serif" panose="02020600060500020200" pitchFamily="18" charset="0"/>
                <a:cs typeface="Noto Serif" panose="02020600060500020200" pitchFamily="18" charset="0"/>
              </a:rPr>
              <a:t>Raha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mitolona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ady</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sarotra</a:t>
            </a:r>
            <a:r>
              <a:rPr lang="es-ES" sz="2800" i="1" dirty="0">
                <a:latin typeface="Noto Serif" panose="02020600060500020200" pitchFamily="18" charset="0"/>
                <a:ea typeface="Noto Serif" panose="02020600060500020200" pitchFamily="18" charset="0"/>
                <a:cs typeface="Noto Serif" panose="02020600060500020200" pitchFamily="18" charset="0"/>
              </a:rPr>
              <a:t>,</a:t>
            </a:r>
          </a:p>
          <a:p>
            <a:r>
              <a:rPr lang="es-ES" sz="2800" i="1" dirty="0" err="1">
                <a:latin typeface="Noto Serif" panose="02020600060500020200" pitchFamily="18" charset="0"/>
                <a:ea typeface="Noto Serif" panose="02020600060500020200" pitchFamily="18" charset="0"/>
                <a:cs typeface="Noto Serif" panose="02020600060500020200" pitchFamily="18" charset="0"/>
              </a:rPr>
              <a:t>Matokia</a:t>
            </a:r>
            <a:r>
              <a:rPr lang="es-ES" sz="2800" i="1" dirty="0">
                <a:latin typeface="Noto Serif" panose="02020600060500020200" pitchFamily="18" charset="0"/>
                <a:ea typeface="Noto Serif" panose="02020600060500020200" pitchFamily="18" charset="0"/>
                <a:cs typeface="Noto Serif" panose="02020600060500020200" pitchFamily="18" charset="0"/>
              </a:rPr>
              <a:t> fa </a:t>
            </a:r>
            <a:r>
              <a:rPr lang="es-ES" sz="2800" i="1" dirty="0" err="1">
                <a:latin typeface="Noto Serif" panose="02020600060500020200" pitchFamily="18" charset="0"/>
                <a:ea typeface="Noto Serif" panose="02020600060500020200" pitchFamily="18" charset="0"/>
                <a:cs typeface="Noto Serif" panose="02020600060500020200" pitchFamily="18" charset="0"/>
              </a:rPr>
              <a:t>tsy</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ho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irery</a:t>
            </a:r>
            <a:r>
              <a:rPr lang="es-ES" sz="2800" i="1" dirty="0">
                <a:latin typeface="Noto Serif" panose="02020600060500020200" pitchFamily="18" charset="0"/>
                <a:ea typeface="Noto Serif" panose="02020600060500020200" pitchFamily="18" charset="0"/>
                <a:cs typeface="Noto Serif" panose="02020600060500020200" pitchFamily="18" charset="0"/>
              </a:rPr>
              <a:t>,</a:t>
            </a:r>
          </a:p>
          <a:p>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Jeso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mahery</a:t>
            </a:r>
            <a:r>
              <a:rPr lang="es-ES" sz="2800" i="1" dirty="0">
                <a:latin typeface="Noto Serif" panose="02020600060500020200" pitchFamily="18" charset="0"/>
                <a:ea typeface="Noto Serif" panose="02020600060500020200" pitchFamily="18" charset="0"/>
                <a:cs typeface="Noto Serif" panose="02020600060500020200" pitchFamily="18" charset="0"/>
              </a:rPr>
              <a:t>,</a:t>
            </a:r>
          </a:p>
          <a:p>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tsy</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miady</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varotra</a:t>
            </a:r>
            <a:endParaRPr lang="es-ES" sz="2800" i="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Espace réservé du texte 2">
            <a:extLst>
              <a:ext uri="{FF2B5EF4-FFF2-40B4-BE49-F238E27FC236}">
                <a16:creationId xmlns:a16="http://schemas.microsoft.com/office/drawing/2014/main" xmlns="" id="{B9A489DB-6B64-8DEE-F28C-377A453001FB}"/>
              </a:ext>
            </a:extLst>
          </p:cNvPr>
          <p:cNvSpPr>
            <a:spLocks noGrp="1"/>
          </p:cNvSpPr>
          <p:nvPr>
            <p:ph type="body" sz="quarter" idx="4294967295"/>
          </p:nvPr>
        </p:nvSpPr>
        <p:spPr>
          <a:xfrm>
            <a:off x="2672285" y="166328"/>
            <a:ext cx="6911975" cy="1080120"/>
          </a:xfrm>
        </p:spPr>
        <p:txBody>
          <a:bodyPr/>
          <a:lstStyle/>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solidFill>
                  <a:schemeClr val="tx1"/>
                </a:solidFill>
                <a:effectLst>
                  <a:outerShdw blurRad="50800" dist="50800" dir="2700000" rotWithShape="0">
                    <a:srgbClr val="595959">
                      <a:alpha val="42000"/>
                    </a:srgbClr>
                  </a:outerShdw>
                </a:effectLst>
                <a:sym typeface="Trebuchet MS"/>
              </a:rPr>
              <a:t>Hira</a:t>
            </a:r>
            <a:r>
              <a:rPr lang="fr-FR" sz="3200" dirty="0">
                <a:solidFill>
                  <a:schemeClr val="tx1"/>
                </a:solidFill>
              </a:rPr>
              <a:t> / </a:t>
            </a:r>
            <a:r>
              <a:rPr lang="fr-FR" sz="3200" b="1" i="1" dirty="0">
                <a:solidFill>
                  <a:schemeClr val="tx1"/>
                </a:solidFill>
                <a:effectLst>
                  <a:outerShdw blurRad="50800" dist="50800" dir="2700000" rotWithShape="0">
                    <a:srgbClr val="595959">
                      <a:alpha val="42000"/>
                    </a:srgbClr>
                  </a:outerShdw>
                </a:effectLst>
                <a:sym typeface="Trebuchet MS"/>
              </a:rPr>
              <a:t>Cantique </a:t>
            </a:r>
          </a:p>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i="1" dirty="0" err="1">
                <a:solidFill>
                  <a:schemeClr val="tx1"/>
                </a:solidFill>
                <a:effectLst>
                  <a:outerShdw blurRad="50800" dist="50800" dir="2700000" rotWithShape="0">
                    <a:srgbClr val="595959">
                      <a:alpha val="42000"/>
                    </a:srgbClr>
                  </a:outerShdw>
                </a:effectLst>
                <a:sym typeface="Trebuchet MS"/>
              </a:rPr>
              <a:t>FFPM</a:t>
            </a:r>
            <a:r>
              <a:rPr lang="fr-FR" sz="3200" i="1" dirty="0">
                <a:solidFill>
                  <a:schemeClr val="tx1"/>
                </a:solidFill>
                <a:effectLst>
                  <a:outerShdw blurRad="50800" dist="50800" dir="2700000" rotWithShape="0">
                    <a:srgbClr val="595959">
                      <a:alpha val="42000"/>
                    </a:srgbClr>
                  </a:outerShdw>
                </a:effectLst>
                <a:sym typeface="Trebuchet MS"/>
              </a:rPr>
              <a:t> 731 : 4</a:t>
            </a:r>
            <a:endParaRPr lang="en-US" sz="3200" b="1" dirty="0">
              <a:solidFill>
                <a:schemeClr val="tx1"/>
              </a:solidFill>
              <a:effectLst>
                <a:outerShdw blurRad="50800" dist="50800" dir="2700000" rotWithShape="0">
                  <a:srgbClr val="595959">
                    <a:alpha val="42000"/>
                  </a:srgbClr>
                </a:outerShdw>
              </a:effectLst>
              <a:sym typeface="Trebuchet MS"/>
            </a:endParaRPr>
          </a:p>
        </p:txBody>
      </p:sp>
      <p:sp>
        <p:nvSpPr>
          <p:cNvPr id="8" name="TextBox 9">
            <a:extLst>
              <a:ext uri="{FF2B5EF4-FFF2-40B4-BE49-F238E27FC236}">
                <a16:creationId xmlns:a16="http://schemas.microsoft.com/office/drawing/2014/main" xmlns="" id="{D288F6C2-B6F6-74EE-9BB7-16C4A8DC2C85}"/>
              </a:ext>
            </a:extLst>
          </p:cNvPr>
          <p:cNvSpPr txBox="1"/>
          <p:nvPr/>
        </p:nvSpPr>
        <p:spPr>
          <a:xfrm>
            <a:off x="5951984" y="1865729"/>
            <a:ext cx="633670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dirty="0">
                <a:solidFill>
                  <a:srgbClr val="0000FF"/>
                </a:solidFill>
              </a:rPr>
              <a:t>Quand tu traverses des moments difficiles</a:t>
            </a:r>
          </a:p>
          <a:p>
            <a:r>
              <a:rPr lang="fr-FR" sz="2800" i="1" dirty="0">
                <a:solidFill>
                  <a:srgbClr val="0000FF"/>
                </a:solidFill>
              </a:rPr>
              <a:t>Aie confiance car tu ne seras pas seul,</a:t>
            </a:r>
          </a:p>
          <a:p>
            <a:r>
              <a:rPr lang="fr-FR" sz="2800" i="1" dirty="0">
                <a:solidFill>
                  <a:srgbClr val="0000FF"/>
                </a:solidFill>
              </a:rPr>
              <a:t>Jésus, le Tout-Puissant sera avec toi</a:t>
            </a:r>
          </a:p>
          <a:p>
            <a:r>
              <a:rPr lang="fr-FR" sz="2800" i="1" dirty="0">
                <a:solidFill>
                  <a:srgbClr val="0000FF"/>
                </a:solidFill>
              </a:rPr>
              <a:t>Il sera avec toi sans contester !</a:t>
            </a:r>
          </a:p>
        </p:txBody>
      </p:sp>
      <p:sp>
        <p:nvSpPr>
          <p:cNvPr id="4" name="TextBox 9">
            <a:extLst>
              <a:ext uri="{FF2B5EF4-FFF2-40B4-BE49-F238E27FC236}">
                <a16:creationId xmlns:a16="http://schemas.microsoft.com/office/drawing/2014/main" xmlns="" id="{0CBCD811-06BB-9E66-7BA9-932212D1D7BE}"/>
              </a:ext>
            </a:extLst>
          </p:cNvPr>
          <p:cNvSpPr txBox="1"/>
          <p:nvPr/>
        </p:nvSpPr>
        <p:spPr>
          <a:xfrm>
            <a:off x="335360" y="4163354"/>
            <a:ext cx="6192688"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sz="2800" i="1" dirty="0" err="1">
                <a:latin typeface="Noto Serif" panose="02020600060500020200" pitchFamily="18" charset="0"/>
                <a:ea typeface="Noto Serif" panose="02020600060500020200" pitchFamily="18" charset="0"/>
                <a:cs typeface="Noto Serif" panose="02020600060500020200" pitchFamily="18" charset="0"/>
              </a:rPr>
              <a:t>Fiv</a:t>
            </a:r>
            <a:r>
              <a:rPr lang="es-ES" sz="2800" i="1" dirty="0">
                <a:latin typeface="Noto Serif" panose="02020600060500020200" pitchFamily="18" charset="0"/>
                <a:ea typeface="Noto Serif" panose="02020600060500020200" pitchFamily="18" charset="0"/>
                <a:cs typeface="Noto Serif" panose="02020600060500020200" pitchFamily="18" charset="0"/>
              </a:rPr>
              <a:t> : </a:t>
            </a:r>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Jeso</a:t>
            </a:r>
            <a:endParaRPr lang="es-ES" sz="2800" i="1" dirty="0">
              <a:latin typeface="Noto Serif" panose="02020600060500020200" pitchFamily="18" charset="0"/>
              <a:ea typeface="Noto Serif" panose="02020600060500020200" pitchFamily="18" charset="0"/>
              <a:cs typeface="Noto Serif" panose="02020600060500020200" pitchFamily="18" charset="0"/>
            </a:endParaRPr>
          </a:p>
          <a:p>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anie</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Jeso</a:t>
            </a:r>
            <a:r>
              <a:rPr lang="es-ES" sz="2800" i="1" dirty="0">
                <a:latin typeface="Noto Serif" panose="02020600060500020200" pitchFamily="18" charset="0"/>
                <a:ea typeface="Noto Serif" panose="02020600060500020200" pitchFamily="18" charset="0"/>
                <a:cs typeface="Noto Serif" panose="02020600060500020200" pitchFamily="18" charset="0"/>
              </a:rPr>
              <a:t>,</a:t>
            </a:r>
          </a:p>
          <a:p>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Jeso</a:t>
            </a:r>
            <a:endParaRPr lang="es-ES" sz="2800" i="1" dirty="0">
              <a:latin typeface="Noto Serif" panose="02020600060500020200" pitchFamily="18" charset="0"/>
              <a:ea typeface="Noto Serif" panose="02020600060500020200" pitchFamily="18" charset="0"/>
              <a:cs typeface="Noto Serif" panose="02020600060500020200" pitchFamily="18" charset="0"/>
            </a:endParaRPr>
          </a:p>
          <a:p>
            <a:r>
              <a:rPr lang="es-ES" sz="2800" i="1" dirty="0" err="1">
                <a:latin typeface="Noto Serif" panose="02020600060500020200" pitchFamily="18" charset="0"/>
                <a:ea typeface="Noto Serif" panose="02020600060500020200" pitchFamily="18" charset="0"/>
                <a:cs typeface="Noto Serif" panose="02020600060500020200" pitchFamily="18" charset="0"/>
              </a:rPr>
              <a:t>Enga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anie</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ka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homba</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anao</a:t>
            </a:r>
            <a:r>
              <a:rPr lang="es-ES" sz="2800" i="1" dirty="0">
                <a:latin typeface="Noto Serif" panose="02020600060500020200" pitchFamily="18" charset="0"/>
                <a:ea typeface="Noto Serif" panose="02020600060500020200" pitchFamily="18" charset="0"/>
                <a:cs typeface="Noto Serif" panose="02020600060500020200" pitchFamily="18" charset="0"/>
              </a:rPr>
              <a:t> </a:t>
            </a:r>
            <a:r>
              <a:rPr lang="es-ES" sz="2800" i="1" dirty="0" err="1">
                <a:latin typeface="Noto Serif" panose="02020600060500020200" pitchFamily="18" charset="0"/>
                <a:ea typeface="Noto Serif" panose="02020600060500020200" pitchFamily="18" charset="0"/>
                <a:cs typeface="Noto Serif" panose="02020600060500020200" pitchFamily="18" charset="0"/>
              </a:rPr>
              <a:t>Jeso</a:t>
            </a:r>
            <a:endParaRPr lang="es-ES" sz="2800" i="1"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Box 9">
            <a:extLst>
              <a:ext uri="{FF2B5EF4-FFF2-40B4-BE49-F238E27FC236}">
                <a16:creationId xmlns:a16="http://schemas.microsoft.com/office/drawing/2014/main" xmlns="" id="{F23BE7CB-5E8E-48C3-2216-3517CE5F8E59}"/>
              </a:ext>
            </a:extLst>
          </p:cNvPr>
          <p:cNvSpPr txBox="1"/>
          <p:nvPr/>
        </p:nvSpPr>
        <p:spPr>
          <a:xfrm>
            <a:off x="7237167" y="4163354"/>
            <a:ext cx="4475457"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dirty="0" err="1">
                <a:solidFill>
                  <a:srgbClr val="0000FF"/>
                </a:solidFill>
              </a:rPr>
              <a:t>Ref</a:t>
            </a:r>
            <a:r>
              <a:rPr lang="fr-FR" sz="2800" i="1" dirty="0">
                <a:solidFill>
                  <a:srgbClr val="0000FF"/>
                </a:solidFill>
              </a:rPr>
              <a:t>. : Qu’Il veille sur toi</a:t>
            </a:r>
          </a:p>
          <a:p>
            <a:r>
              <a:rPr lang="fr-FR" sz="2800" i="1" dirty="0">
                <a:solidFill>
                  <a:srgbClr val="0000FF"/>
                </a:solidFill>
              </a:rPr>
              <a:t>Que Jésus veille sur toi</a:t>
            </a:r>
          </a:p>
          <a:p>
            <a:r>
              <a:rPr lang="fr-FR" sz="2800" i="1" dirty="0">
                <a:solidFill>
                  <a:srgbClr val="0000FF"/>
                </a:solidFill>
              </a:rPr>
              <a:t>Qu’Il veille sur toi</a:t>
            </a:r>
          </a:p>
          <a:p>
            <a:r>
              <a:rPr lang="fr-FR" sz="2800" i="1" dirty="0">
                <a:solidFill>
                  <a:srgbClr val="0000FF"/>
                </a:solidFill>
              </a:rPr>
              <a:t>Que Jésus veille sur toi</a:t>
            </a:r>
          </a:p>
        </p:txBody>
      </p:sp>
    </p:spTree>
    <p:extLst>
      <p:ext uri="{BB962C8B-B14F-4D97-AF65-F5344CB8AC3E}">
        <p14:creationId xmlns:p14="http://schemas.microsoft.com/office/powerpoint/2010/main" val="2278370846"/>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7" name="TextBox 9">
            <a:extLst>
              <a:ext uri="{FF2B5EF4-FFF2-40B4-BE49-F238E27FC236}">
                <a16:creationId xmlns:a16="http://schemas.microsoft.com/office/drawing/2014/main" xmlns="" id="{A144F10F-E640-AE0A-5F3E-69D3B95AF217}"/>
              </a:ext>
            </a:extLst>
          </p:cNvPr>
          <p:cNvSpPr txBox="1"/>
          <p:nvPr/>
        </p:nvSpPr>
        <p:spPr>
          <a:xfrm>
            <a:off x="371748" y="4163010"/>
            <a:ext cx="5004048"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dirty="0" err="1">
                <a:latin typeface="Noto Serif" panose="02020600060500020200" pitchFamily="18" charset="0"/>
                <a:ea typeface="Noto Serif" panose="02020600060500020200" pitchFamily="18" charset="0"/>
                <a:cs typeface="Noto Serif" panose="02020600060500020200" pitchFamily="18" charset="0"/>
              </a:rPr>
              <a:t>Ianao</a:t>
            </a:r>
            <a:r>
              <a:rPr lang="fr-FR" sz="2800" i="1" dirty="0">
                <a:latin typeface="Noto Serif" panose="02020600060500020200" pitchFamily="18" charset="0"/>
                <a:ea typeface="Noto Serif" panose="02020600060500020200" pitchFamily="18" charset="0"/>
                <a:cs typeface="Noto Serif" panose="02020600060500020200" pitchFamily="18" charset="0"/>
              </a:rPr>
              <a:t> </a:t>
            </a:r>
            <a:r>
              <a:rPr lang="fr-FR" sz="2800" i="1" dirty="0" err="1">
                <a:latin typeface="Noto Serif" panose="02020600060500020200" pitchFamily="18" charset="0"/>
                <a:ea typeface="Noto Serif" panose="02020600060500020200" pitchFamily="18" charset="0"/>
                <a:cs typeface="Noto Serif" panose="02020600060500020200" pitchFamily="18" charset="0"/>
              </a:rPr>
              <a:t>ry</a:t>
            </a:r>
            <a:r>
              <a:rPr lang="fr-FR" sz="2800" i="1" dirty="0">
                <a:latin typeface="Noto Serif" panose="02020600060500020200" pitchFamily="18" charset="0"/>
                <a:ea typeface="Noto Serif" panose="02020600060500020200" pitchFamily="18" charset="0"/>
                <a:cs typeface="Noto Serif" panose="02020600060500020200" pitchFamily="18" charset="0"/>
              </a:rPr>
              <a:t> </a:t>
            </a:r>
            <a:r>
              <a:rPr lang="fr-FR" sz="2800" i="1" dirty="0" err="1">
                <a:latin typeface="Noto Serif" panose="02020600060500020200" pitchFamily="18" charset="0"/>
                <a:ea typeface="Noto Serif" panose="02020600060500020200" pitchFamily="18" charset="0"/>
                <a:cs typeface="Noto Serif" panose="02020600060500020200" pitchFamily="18" charset="0"/>
              </a:rPr>
              <a:t>Tomponay</a:t>
            </a:r>
            <a:endParaRPr lang="fr-FR" sz="2800" i="1" dirty="0">
              <a:latin typeface="Noto Serif" panose="02020600060500020200" pitchFamily="18" charset="0"/>
              <a:ea typeface="Noto Serif" panose="02020600060500020200" pitchFamily="18" charset="0"/>
              <a:cs typeface="Noto Serif" panose="02020600060500020200" pitchFamily="18" charset="0"/>
            </a:endParaRPr>
          </a:p>
          <a:p>
            <a:r>
              <a:rPr lang="fr-FR" sz="2800" i="1" dirty="0">
                <a:latin typeface="Noto Serif" panose="02020600060500020200" pitchFamily="18" charset="0"/>
                <a:ea typeface="Noto Serif" panose="02020600060500020200" pitchFamily="18" charset="0"/>
                <a:cs typeface="Noto Serif" panose="02020600060500020200" pitchFamily="18" charset="0"/>
              </a:rPr>
              <a:t>No </a:t>
            </a:r>
            <a:r>
              <a:rPr lang="fr-FR" sz="2800" i="1" dirty="0" err="1">
                <a:latin typeface="Noto Serif" panose="02020600060500020200" pitchFamily="18" charset="0"/>
                <a:ea typeface="Noto Serif" panose="02020600060500020200" pitchFamily="18" charset="0"/>
                <a:cs typeface="Noto Serif" panose="02020600060500020200" pitchFamily="18" charset="0"/>
              </a:rPr>
              <a:t>mba</a:t>
            </a:r>
            <a:r>
              <a:rPr lang="fr-FR" sz="2800" i="1" dirty="0">
                <a:latin typeface="Noto Serif" panose="02020600060500020200" pitchFamily="18" charset="0"/>
                <a:ea typeface="Noto Serif" panose="02020600060500020200" pitchFamily="18" charset="0"/>
                <a:cs typeface="Noto Serif" panose="02020600060500020200" pitchFamily="18" charset="0"/>
              </a:rPr>
              <a:t> </a:t>
            </a:r>
            <a:r>
              <a:rPr lang="fr-FR" sz="2800" i="1" dirty="0" err="1">
                <a:latin typeface="Noto Serif" panose="02020600060500020200" pitchFamily="18" charset="0"/>
                <a:ea typeface="Noto Serif" panose="02020600060500020200" pitchFamily="18" charset="0"/>
                <a:cs typeface="Noto Serif" panose="02020600060500020200" pitchFamily="18" charset="0"/>
              </a:rPr>
              <a:t>iankinanay</a:t>
            </a:r>
            <a:r>
              <a:rPr lang="fr-FR" sz="2800" i="1" dirty="0">
                <a:latin typeface="Noto Serif" panose="02020600060500020200" pitchFamily="18" charset="0"/>
                <a:ea typeface="Noto Serif" panose="02020600060500020200" pitchFamily="18" charset="0"/>
                <a:cs typeface="Noto Serif" panose="02020600060500020200" pitchFamily="18" charset="0"/>
              </a:rPr>
              <a:t>,</a:t>
            </a:r>
          </a:p>
          <a:p>
            <a:r>
              <a:rPr lang="fr-FR" sz="2800" i="1" dirty="0">
                <a:latin typeface="Noto Serif" panose="02020600060500020200" pitchFamily="18" charset="0"/>
                <a:ea typeface="Noto Serif" panose="02020600060500020200" pitchFamily="18" charset="0"/>
                <a:cs typeface="Noto Serif" panose="02020600060500020200" pitchFamily="18" charset="0"/>
              </a:rPr>
              <a:t>Ka </a:t>
            </a:r>
            <a:r>
              <a:rPr lang="fr-FR" sz="2800" i="1" dirty="0" err="1">
                <a:latin typeface="Noto Serif" panose="02020600060500020200" pitchFamily="18" charset="0"/>
                <a:ea typeface="Noto Serif" panose="02020600060500020200" pitchFamily="18" charset="0"/>
                <a:cs typeface="Noto Serif" panose="02020600060500020200" pitchFamily="18" charset="0"/>
              </a:rPr>
              <a:t>inoanay</a:t>
            </a:r>
            <a:r>
              <a:rPr lang="fr-FR" sz="2800" i="1" dirty="0">
                <a:latin typeface="Noto Serif" panose="02020600060500020200" pitchFamily="18" charset="0"/>
                <a:ea typeface="Noto Serif" panose="02020600060500020200" pitchFamily="18" charset="0"/>
                <a:cs typeface="Noto Serif" panose="02020600060500020200" pitchFamily="18" charset="0"/>
              </a:rPr>
              <a:t> </a:t>
            </a:r>
            <a:r>
              <a:rPr lang="fr-FR" sz="2800" i="1" dirty="0" err="1">
                <a:latin typeface="Noto Serif" panose="02020600060500020200" pitchFamily="18" charset="0"/>
                <a:ea typeface="Noto Serif" panose="02020600060500020200" pitchFamily="18" charset="0"/>
                <a:cs typeface="Noto Serif" panose="02020600060500020200" pitchFamily="18" charset="0"/>
              </a:rPr>
              <a:t>homena</a:t>
            </a:r>
            <a:endParaRPr lang="fr-FR" sz="2800" i="1" dirty="0">
              <a:latin typeface="Noto Serif" panose="02020600060500020200" pitchFamily="18" charset="0"/>
              <a:ea typeface="Noto Serif" panose="02020600060500020200" pitchFamily="18" charset="0"/>
              <a:cs typeface="Noto Serif" panose="02020600060500020200" pitchFamily="18" charset="0"/>
            </a:endParaRPr>
          </a:p>
          <a:p>
            <a:r>
              <a:rPr lang="fr-FR" sz="2800" i="1" dirty="0">
                <a:latin typeface="Noto Serif" panose="02020600060500020200" pitchFamily="18" charset="0"/>
                <a:ea typeface="Noto Serif" panose="02020600060500020200" pitchFamily="18" charset="0"/>
                <a:cs typeface="Noto Serif" panose="02020600060500020200" pitchFamily="18" charset="0"/>
              </a:rPr>
              <a:t>Ho </a:t>
            </a:r>
            <a:r>
              <a:rPr lang="fr-FR" sz="2800" i="1" dirty="0" err="1">
                <a:latin typeface="Noto Serif" panose="02020600060500020200" pitchFamily="18" charset="0"/>
                <a:ea typeface="Noto Serif" panose="02020600060500020200" pitchFamily="18" charset="0"/>
                <a:cs typeface="Noto Serif" panose="02020600060500020200" pitchFamily="18" charset="0"/>
              </a:rPr>
              <a:t>anay</a:t>
            </a:r>
            <a:r>
              <a:rPr lang="fr-FR" sz="2800" i="1" dirty="0">
                <a:latin typeface="Noto Serif" panose="02020600060500020200" pitchFamily="18" charset="0"/>
                <a:ea typeface="Noto Serif" panose="02020600060500020200" pitchFamily="18" charset="0"/>
                <a:cs typeface="Noto Serif" panose="02020600060500020200" pitchFamily="18" charset="0"/>
              </a:rPr>
              <a:t> </a:t>
            </a:r>
            <a:r>
              <a:rPr lang="fr-FR" sz="2800" i="1" dirty="0" err="1">
                <a:latin typeface="Noto Serif" panose="02020600060500020200" pitchFamily="18" charset="0"/>
                <a:ea typeface="Noto Serif" panose="02020600060500020200" pitchFamily="18" charset="0"/>
                <a:cs typeface="Noto Serif" panose="02020600060500020200" pitchFamily="18" charset="0"/>
              </a:rPr>
              <a:t>ny</a:t>
            </a:r>
            <a:r>
              <a:rPr lang="fr-FR" sz="2800" i="1" dirty="0">
                <a:latin typeface="Noto Serif" panose="02020600060500020200" pitchFamily="18" charset="0"/>
                <a:ea typeface="Noto Serif" panose="02020600060500020200" pitchFamily="18" charset="0"/>
                <a:cs typeface="Noto Serif" panose="02020600060500020200" pitchFamily="18" charset="0"/>
              </a:rPr>
              <a:t> </a:t>
            </a:r>
            <a:r>
              <a:rPr lang="fr-FR" sz="2800" i="1" dirty="0" err="1">
                <a:latin typeface="Noto Serif" panose="02020600060500020200" pitchFamily="18" charset="0"/>
                <a:ea typeface="Noto Serif" panose="02020600060500020200" pitchFamily="18" charset="0"/>
                <a:cs typeface="Noto Serif" panose="02020600060500020200" pitchFamily="18" charset="0"/>
              </a:rPr>
              <a:t>famonjena</a:t>
            </a:r>
            <a:r>
              <a:rPr lang="fr-FR" sz="2800" i="1" dirty="0">
                <a:latin typeface="Noto Serif" panose="02020600060500020200" pitchFamily="18" charset="0"/>
                <a:ea typeface="Noto Serif" panose="02020600060500020200" pitchFamily="18" charset="0"/>
                <a:cs typeface="Noto Serif" panose="02020600060500020200" pitchFamily="18" charset="0"/>
              </a:rPr>
              <a:t> !</a:t>
            </a:r>
          </a:p>
        </p:txBody>
      </p:sp>
      <p:sp>
        <p:nvSpPr>
          <p:cNvPr id="21" name="TextBox 9">
            <a:extLst>
              <a:ext uri="{FF2B5EF4-FFF2-40B4-BE49-F238E27FC236}">
                <a16:creationId xmlns:a16="http://schemas.microsoft.com/office/drawing/2014/main" xmlns="" id="{765DC30B-6E4D-EAAF-5142-227CD0A1156B}"/>
              </a:ext>
            </a:extLst>
          </p:cNvPr>
          <p:cNvSpPr txBox="1"/>
          <p:nvPr/>
        </p:nvSpPr>
        <p:spPr>
          <a:xfrm>
            <a:off x="5303912" y="1687354"/>
            <a:ext cx="6696744"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dirty="0">
                <a:solidFill>
                  <a:srgbClr val="0000FF"/>
                </a:solidFill>
                <a:latin typeface="Noto Serif" panose="02020600060500020200" pitchFamily="18" charset="0"/>
                <a:ea typeface="Noto Serif" panose="02020600060500020200" pitchFamily="18" charset="0"/>
                <a:cs typeface="Noto Serif" panose="02020600060500020200" pitchFamily="18" charset="0"/>
              </a:rPr>
              <a:t>2. Lorsque nous sommes dans l’affliction ou dans la souffrance ici-bas</a:t>
            </a:r>
          </a:p>
          <a:p>
            <a:r>
              <a:rPr lang="fr-FR" sz="2800" i="1" dirty="0">
                <a:solidFill>
                  <a:srgbClr val="0000FF"/>
                </a:solidFill>
                <a:latin typeface="Noto Serif" panose="02020600060500020200" pitchFamily="18" charset="0"/>
                <a:ea typeface="Noto Serif" panose="02020600060500020200" pitchFamily="18" charset="0"/>
                <a:cs typeface="Noto Serif" panose="02020600060500020200" pitchFamily="18" charset="0"/>
              </a:rPr>
              <a:t>Nous ne nous décourageons pas </a:t>
            </a:r>
          </a:p>
          <a:p>
            <a:r>
              <a:rPr lang="fr-FR" sz="2800" i="1" dirty="0">
                <a:solidFill>
                  <a:srgbClr val="0000FF"/>
                </a:solidFill>
                <a:latin typeface="Noto Serif" panose="02020600060500020200" pitchFamily="18" charset="0"/>
                <a:ea typeface="Noto Serif" panose="02020600060500020200" pitchFamily="18" charset="0"/>
                <a:cs typeface="Noto Serif" panose="02020600060500020200" pitchFamily="18" charset="0"/>
              </a:rPr>
              <a:t>Aussi, nous nous réjouirons</a:t>
            </a:r>
          </a:p>
          <a:p>
            <a:r>
              <a:rPr lang="fr-FR" sz="2800" i="1" dirty="0">
                <a:solidFill>
                  <a:srgbClr val="0000FF"/>
                </a:solidFill>
                <a:latin typeface="Noto Serif" panose="02020600060500020200" pitchFamily="18" charset="0"/>
                <a:ea typeface="Noto Serif" panose="02020600060500020200" pitchFamily="18" charset="0"/>
                <a:cs typeface="Noto Serif" panose="02020600060500020200" pitchFamily="18" charset="0"/>
              </a:rPr>
              <a:t>de notre part d’épreuves</a:t>
            </a:r>
          </a:p>
        </p:txBody>
      </p:sp>
      <p:sp>
        <p:nvSpPr>
          <p:cNvPr id="3" name="Espace réservé du texte 2">
            <a:extLst>
              <a:ext uri="{FF2B5EF4-FFF2-40B4-BE49-F238E27FC236}">
                <a16:creationId xmlns:a16="http://schemas.microsoft.com/office/drawing/2014/main" xmlns="" id="{4D805A7A-7285-DD6C-F790-E4AD57EF1C4C}"/>
              </a:ext>
            </a:extLst>
          </p:cNvPr>
          <p:cNvSpPr>
            <a:spLocks noGrp="1"/>
          </p:cNvSpPr>
          <p:nvPr>
            <p:ph type="body" sz="quarter" idx="4294967295"/>
          </p:nvPr>
        </p:nvSpPr>
        <p:spPr>
          <a:xfrm>
            <a:off x="1415480" y="9346"/>
            <a:ext cx="8640762" cy="981076"/>
          </a:xfrm>
        </p:spPr>
        <p:txBody>
          <a:bodyPr/>
          <a:lstStyle/>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2800" b="1" dirty="0" err="1">
                <a:solidFill>
                  <a:schemeClr val="tx1"/>
                </a:solidFill>
                <a:effectLst>
                  <a:outerShdw blurRad="50800" dist="50800" dir="2700000" rotWithShape="0">
                    <a:srgbClr val="595959">
                      <a:alpha val="42000"/>
                    </a:srgbClr>
                  </a:outerShdw>
                </a:effectLst>
                <a:sym typeface="Trebuchet MS"/>
              </a:rPr>
              <a:t>Hira</a:t>
            </a:r>
            <a:r>
              <a:rPr lang="fr-FR" sz="2800" dirty="0">
                <a:solidFill>
                  <a:schemeClr val="tx1"/>
                </a:solidFill>
              </a:rPr>
              <a:t> / </a:t>
            </a:r>
            <a:r>
              <a:rPr lang="fr-FR" sz="2800" b="1" i="1" dirty="0">
                <a:solidFill>
                  <a:schemeClr val="tx1"/>
                </a:solidFill>
                <a:effectLst>
                  <a:outerShdw blurRad="50800" dist="50800" dir="2700000" rotWithShape="0">
                    <a:srgbClr val="595959">
                      <a:alpha val="42000"/>
                    </a:srgbClr>
                  </a:outerShdw>
                </a:effectLst>
                <a:sym typeface="Trebuchet MS"/>
              </a:rPr>
              <a:t>Cantique  </a:t>
            </a:r>
          </a:p>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dirty="0">
                <a:effectLst>
                  <a:outerShdw blurRad="50800" dist="50800" dir="2700000" rotWithShape="0">
                    <a:srgbClr val="595959">
                      <a:alpha val="42000"/>
                    </a:srgbClr>
                  </a:outerShdw>
                </a:effectLst>
                <a:latin typeface="Trebuchet MS"/>
              </a:rPr>
              <a:t>329</a:t>
            </a:r>
            <a:endParaRPr lang="fr-FR" sz="2800" b="1" dirty="0">
              <a:solidFill>
                <a:schemeClr val="bg1"/>
              </a:solidFill>
              <a:effectLst>
                <a:outerShdw blurRad="50800" dist="50800" dir="2700000" rotWithShape="0">
                  <a:srgbClr val="595959">
                    <a:alpha val="42000"/>
                  </a:srgbClr>
                </a:outerShdw>
              </a:effectLst>
              <a:latin typeface="Trebuchet MS"/>
            </a:endParaRPr>
          </a:p>
        </p:txBody>
      </p:sp>
      <p:sp>
        <p:nvSpPr>
          <p:cNvPr id="4" name="TextBox 9">
            <a:extLst>
              <a:ext uri="{FF2B5EF4-FFF2-40B4-BE49-F238E27FC236}">
                <a16:creationId xmlns:a16="http://schemas.microsoft.com/office/drawing/2014/main" xmlns="" id="{C1C84F1C-0962-50EC-9612-D0AC2DE97E5D}"/>
              </a:ext>
            </a:extLst>
          </p:cNvPr>
          <p:cNvSpPr txBox="1"/>
          <p:nvPr/>
        </p:nvSpPr>
        <p:spPr>
          <a:xfrm>
            <a:off x="524715" y="1613120"/>
            <a:ext cx="5004048"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a:latin typeface="Noto Serif" panose="02020600060500020200" pitchFamily="18" charset="0"/>
                <a:ea typeface="Noto Serif" panose="02020600060500020200" pitchFamily="18" charset="0"/>
                <a:cs typeface="Noto Serif" panose="02020600060500020200" pitchFamily="18" charset="0"/>
              </a:rPr>
              <a:t>2. Raha ory sy mijaly</a:t>
            </a:r>
          </a:p>
          <a:p>
            <a:r>
              <a:rPr lang="fr-FR" sz="2800" i="1">
                <a:latin typeface="Noto Serif" panose="02020600060500020200" pitchFamily="18" charset="0"/>
                <a:ea typeface="Noto Serif" panose="02020600060500020200" pitchFamily="18" charset="0"/>
                <a:cs typeface="Noto Serif" panose="02020600060500020200" pitchFamily="18" charset="0"/>
              </a:rPr>
              <a:t>Eto aza izahay,</a:t>
            </a:r>
          </a:p>
          <a:p>
            <a:r>
              <a:rPr lang="fr-FR" sz="2800" i="1">
                <a:latin typeface="Noto Serif" panose="02020600060500020200" pitchFamily="18" charset="0"/>
                <a:ea typeface="Noto Serif" panose="02020600060500020200" pitchFamily="18" charset="0"/>
                <a:cs typeface="Noto Serif" panose="02020600060500020200" pitchFamily="18" charset="0"/>
              </a:rPr>
              <a:t>Tsy ho kivy fa hifaly</a:t>
            </a:r>
          </a:p>
          <a:p>
            <a:r>
              <a:rPr lang="fr-FR" sz="2800" i="1">
                <a:latin typeface="Noto Serif" panose="02020600060500020200" pitchFamily="18" charset="0"/>
                <a:ea typeface="Noto Serif" panose="02020600060500020200" pitchFamily="18" charset="0"/>
                <a:cs typeface="Noto Serif" panose="02020600060500020200" pitchFamily="18" charset="0"/>
              </a:rPr>
              <a:t>Amin’ny anjaranay,</a:t>
            </a:r>
            <a:endParaRPr lang="fr-FR" sz="2800" i="1"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Box 9">
            <a:extLst>
              <a:ext uri="{FF2B5EF4-FFF2-40B4-BE49-F238E27FC236}">
                <a16:creationId xmlns:a16="http://schemas.microsoft.com/office/drawing/2014/main" xmlns="" id="{8BA0794F-09EA-4317-C68D-01910560C99E}"/>
              </a:ext>
            </a:extLst>
          </p:cNvPr>
          <p:cNvSpPr txBox="1"/>
          <p:nvPr/>
        </p:nvSpPr>
        <p:spPr>
          <a:xfrm>
            <a:off x="5303912" y="4163010"/>
            <a:ext cx="5544616"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i="1">
                <a:solidFill>
                  <a:srgbClr val="0000FF"/>
                </a:solidFill>
                <a:latin typeface="Noto Serif" panose="02020600060500020200" pitchFamily="18" charset="0"/>
                <a:ea typeface="Noto Serif" panose="02020600060500020200" pitchFamily="18" charset="0"/>
                <a:cs typeface="Noto Serif" panose="02020600060500020200" pitchFamily="18" charset="0"/>
              </a:rPr>
              <a:t>C’est sur Toi, notre Seigneur</a:t>
            </a:r>
          </a:p>
          <a:p>
            <a:r>
              <a:rPr lang="fr-FR" sz="2800" i="1">
                <a:solidFill>
                  <a:srgbClr val="0000FF"/>
                </a:solidFill>
                <a:latin typeface="Noto Serif" panose="02020600060500020200" pitchFamily="18" charset="0"/>
                <a:ea typeface="Noto Serif" panose="02020600060500020200" pitchFamily="18" charset="0"/>
                <a:cs typeface="Noto Serif" panose="02020600060500020200" pitchFamily="18" charset="0"/>
              </a:rPr>
              <a:t>Que nous nous appuyons </a:t>
            </a:r>
          </a:p>
          <a:p>
            <a:r>
              <a:rPr lang="fr-FR" sz="2800" i="1">
                <a:solidFill>
                  <a:srgbClr val="0000FF"/>
                </a:solidFill>
                <a:latin typeface="Noto Serif" panose="02020600060500020200" pitchFamily="18" charset="0"/>
                <a:ea typeface="Noto Serif" panose="02020600060500020200" pitchFamily="18" charset="0"/>
                <a:cs typeface="Noto Serif" panose="02020600060500020200" pitchFamily="18" charset="0"/>
              </a:rPr>
              <a:t>Alors nous avons l’assurance </a:t>
            </a:r>
          </a:p>
          <a:p>
            <a:r>
              <a:rPr lang="fr-FR" sz="2800" i="1">
                <a:solidFill>
                  <a:srgbClr val="0000FF"/>
                </a:solidFill>
                <a:latin typeface="Noto Serif" panose="02020600060500020200" pitchFamily="18" charset="0"/>
                <a:ea typeface="Noto Serif" panose="02020600060500020200" pitchFamily="18" charset="0"/>
                <a:cs typeface="Noto Serif" panose="02020600060500020200" pitchFamily="18" charset="0"/>
              </a:rPr>
              <a:t>que le salut nous a été accordé.</a:t>
            </a:r>
          </a:p>
        </p:txBody>
      </p:sp>
    </p:spTree>
    <p:extLst>
      <p:ext uri="{BB962C8B-B14F-4D97-AF65-F5344CB8AC3E}">
        <p14:creationId xmlns:p14="http://schemas.microsoft.com/office/powerpoint/2010/main" val="147031449"/>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sp>
        <p:nvSpPr>
          <p:cNvPr id="17" name="Rectangle 11"/>
          <p:cNvSpPr txBox="1"/>
          <p:nvPr/>
        </p:nvSpPr>
        <p:spPr>
          <a:xfrm>
            <a:off x="911424" y="1924992"/>
            <a:ext cx="10873208" cy="33239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fr-FR" sz="3000" b="1" i="1" dirty="0">
                <a:solidFill>
                  <a:srgbClr val="0000FF"/>
                </a:solidFill>
              </a:rPr>
              <a:t>Officiant	</a:t>
            </a:r>
            <a:r>
              <a:rPr lang="fr-FR" sz="3000" i="1" dirty="0">
                <a:solidFill>
                  <a:srgbClr val="0000FF"/>
                </a:solidFill>
              </a:rPr>
              <a:t>:</a:t>
            </a:r>
          </a:p>
          <a:p>
            <a:pPr algn="just"/>
            <a:r>
              <a:rPr lang="fr-FR" sz="3000" i="1" dirty="0">
                <a:solidFill>
                  <a:srgbClr val="0000FF"/>
                </a:solidFill>
              </a:rPr>
              <a:t> </a:t>
            </a:r>
          </a:p>
          <a:p>
            <a:pPr algn="just"/>
            <a:r>
              <a:rPr lang="fr-FR" sz="3000" i="1" dirty="0">
                <a:solidFill>
                  <a:srgbClr val="0000FF"/>
                </a:solidFill>
              </a:rPr>
              <a:t>Que le SEIGNEUR te bénisse et te garde !</a:t>
            </a:r>
          </a:p>
          <a:p>
            <a:pPr algn="just"/>
            <a:r>
              <a:rPr lang="fr-FR" sz="3000" i="1" dirty="0">
                <a:solidFill>
                  <a:srgbClr val="0000FF"/>
                </a:solidFill>
              </a:rPr>
              <a:t>Que le SEIGNEUR fasse rayonner sur toi son regard et t’accorde sa grâce !</a:t>
            </a:r>
          </a:p>
          <a:p>
            <a:pPr algn="just"/>
            <a:r>
              <a:rPr lang="fr-FR" sz="3000" i="1" dirty="0">
                <a:solidFill>
                  <a:srgbClr val="0000FF"/>
                </a:solidFill>
              </a:rPr>
              <a:t>Que le SEIGNEUR porte sur toi son regard et te donne la paix !</a:t>
            </a:r>
          </a:p>
          <a:p>
            <a:pPr algn="just"/>
            <a:r>
              <a:rPr lang="fr-FR" sz="3000" i="1" dirty="0">
                <a:solidFill>
                  <a:srgbClr val="0000FF"/>
                </a:solidFill>
              </a:rPr>
              <a:t>Amen</a:t>
            </a:r>
          </a:p>
        </p:txBody>
      </p:sp>
      <p:sp>
        <p:nvSpPr>
          <p:cNvPr id="3" name="Espace réservé du texte 2">
            <a:extLst>
              <a:ext uri="{FF2B5EF4-FFF2-40B4-BE49-F238E27FC236}">
                <a16:creationId xmlns:a16="http://schemas.microsoft.com/office/drawing/2014/main" xmlns="" id="{DDAB28D8-3418-4241-F980-2F1A5DD61E92}"/>
              </a:ext>
            </a:extLst>
          </p:cNvPr>
          <p:cNvSpPr>
            <a:spLocks noGrp="1"/>
          </p:cNvSpPr>
          <p:nvPr>
            <p:ph type="body" sz="quarter" idx="4294967295"/>
          </p:nvPr>
        </p:nvSpPr>
        <p:spPr>
          <a:xfrm>
            <a:off x="1775718" y="134946"/>
            <a:ext cx="8640762" cy="981076"/>
          </a:xfrm>
        </p:spPr>
        <p:txBody>
          <a:bodyPr/>
          <a:lstStyle/>
          <a:p>
            <a:pPr marL="0" indent="0" algn="ctr">
              <a:buNone/>
            </a:pPr>
            <a:r>
              <a:rPr lang="en-GB" sz="2800" b="1" dirty="0">
                <a:solidFill>
                  <a:schemeClr val="tx1"/>
                </a:solidFill>
              </a:rPr>
              <a:t>HAFATRA SY TSODRANO</a:t>
            </a:r>
            <a:endParaRPr lang="fr-FR" sz="2800" dirty="0">
              <a:solidFill>
                <a:schemeClr val="tx1"/>
              </a:solidFill>
            </a:endParaRPr>
          </a:p>
          <a:p>
            <a:pPr marL="0" indent="0" algn="ctr">
              <a:spcBef>
                <a:spcPts val="700"/>
              </a:spcBef>
              <a:buSzPct val="100000"/>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Trebuchet MS"/>
              </a:rPr>
              <a:t>Exhortation et bénédiction</a:t>
            </a:r>
            <a:endParaRPr lang="fr-FR" sz="3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sym typeface="Cambria"/>
            </a:endParaRPr>
          </a:p>
        </p:txBody>
      </p:sp>
    </p:spTree>
    <p:extLst>
      <p:ext uri="{BB962C8B-B14F-4D97-AF65-F5344CB8AC3E}">
        <p14:creationId xmlns:p14="http://schemas.microsoft.com/office/powerpoint/2010/main" val="3910096446"/>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0"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sp>
        <p:nvSpPr>
          <p:cNvPr id="13" name="Rectangle 11"/>
          <p:cNvSpPr txBox="1"/>
          <p:nvPr/>
        </p:nvSpPr>
        <p:spPr>
          <a:xfrm>
            <a:off x="335360" y="1628800"/>
            <a:ext cx="11665296" cy="224676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fr-FR" sz="2800" b="1" dirty="0"/>
              <a:t>Mpitarika</a:t>
            </a:r>
            <a:r>
              <a:rPr lang="fr-FR" sz="2800" dirty="0"/>
              <a:t>	: </a:t>
            </a:r>
            <a:r>
              <a:rPr lang="en-GB" sz="2800" dirty="0" err="1"/>
              <a:t>Voninahitra</a:t>
            </a:r>
            <a:r>
              <a:rPr lang="en-GB" sz="2800" dirty="0"/>
              <a:t> ho </a:t>
            </a:r>
            <a:r>
              <a:rPr lang="en-GB" sz="2800" dirty="0" err="1"/>
              <a:t>an’Andriamanitra</a:t>
            </a:r>
            <a:r>
              <a:rPr lang="en-GB" sz="2800" dirty="0"/>
              <a:t> Ray </a:t>
            </a:r>
            <a:r>
              <a:rPr lang="en-GB" sz="2800" dirty="0" err="1"/>
              <a:t>sy</a:t>
            </a:r>
            <a:r>
              <a:rPr lang="en-GB" sz="2800" dirty="0"/>
              <a:t> </a:t>
            </a:r>
            <a:r>
              <a:rPr lang="en-GB" sz="2800" dirty="0" err="1"/>
              <a:t>Zanaka</a:t>
            </a:r>
            <a:r>
              <a:rPr lang="en-GB" sz="2800" dirty="0"/>
              <a:t> </a:t>
            </a:r>
            <a:r>
              <a:rPr lang="en-GB" sz="2800" dirty="0" err="1"/>
              <a:t>ary</a:t>
            </a:r>
            <a:r>
              <a:rPr lang="en-GB" sz="2800" dirty="0"/>
              <a:t> </a:t>
            </a:r>
            <a:r>
              <a:rPr lang="en-GB" sz="2800" dirty="0" err="1"/>
              <a:t>Fanahy</a:t>
            </a:r>
            <a:r>
              <a:rPr lang="en-GB" sz="2800" dirty="0"/>
              <a:t> </a:t>
            </a:r>
            <a:r>
              <a:rPr lang="en-GB" sz="2800" dirty="0" err="1"/>
              <a:t>Masina</a:t>
            </a:r>
            <a:r>
              <a:rPr lang="en-GB" sz="2800" dirty="0"/>
              <a:t> </a:t>
            </a:r>
            <a:r>
              <a:rPr lang="en-GB" sz="2800" dirty="0" err="1"/>
              <a:t>izay</a:t>
            </a:r>
            <a:r>
              <a:rPr lang="en-GB" sz="2800" dirty="0"/>
              <a:t> </a:t>
            </a:r>
            <a:r>
              <a:rPr lang="en-GB" sz="2800" dirty="0" err="1"/>
              <a:t>hatramin’ny</a:t>
            </a:r>
            <a:r>
              <a:rPr lang="en-GB" sz="2800" dirty="0"/>
              <a:t> </a:t>
            </a:r>
            <a:r>
              <a:rPr lang="en-GB" sz="2800" dirty="0" err="1"/>
              <a:t>taloha</a:t>
            </a:r>
            <a:r>
              <a:rPr lang="en-GB" sz="2800" dirty="0"/>
              <a:t> </a:t>
            </a:r>
            <a:r>
              <a:rPr lang="en-GB" sz="2800" dirty="0" err="1"/>
              <a:t>indrindra</a:t>
            </a:r>
            <a:r>
              <a:rPr lang="en-GB" sz="2800" dirty="0"/>
              <a:t> ka ho </a:t>
            </a:r>
            <a:r>
              <a:rPr lang="en-GB" sz="2800" dirty="0" err="1"/>
              <a:t>mandrakizay</a:t>
            </a:r>
            <a:r>
              <a:rPr lang="en-GB" sz="2800" dirty="0"/>
              <a:t>. </a:t>
            </a:r>
            <a:r>
              <a:rPr lang="en-GB" sz="2800" dirty="0" err="1"/>
              <a:t>Amena</a:t>
            </a:r>
            <a:r>
              <a:rPr lang="en-GB" sz="2800" dirty="0"/>
              <a:t>.</a:t>
            </a:r>
            <a:endParaRPr lang="fr-FR" sz="2800" dirty="0"/>
          </a:p>
          <a:p>
            <a:r>
              <a:rPr lang="en-GB" sz="2800" dirty="0" err="1"/>
              <a:t>Mandehana</a:t>
            </a:r>
            <a:r>
              <a:rPr lang="en-GB" sz="2800" dirty="0"/>
              <a:t> </a:t>
            </a:r>
            <a:r>
              <a:rPr lang="en-GB" sz="2800" dirty="0" err="1"/>
              <a:t>amin’ny</a:t>
            </a:r>
            <a:r>
              <a:rPr lang="en-GB" sz="2800" dirty="0"/>
              <a:t> </a:t>
            </a:r>
            <a:r>
              <a:rPr lang="en-GB" sz="2800" dirty="0" err="1"/>
              <a:t>fiadanana</a:t>
            </a:r>
            <a:r>
              <a:rPr lang="en-GB" sz="2800" dirty="0"/>
              <a:t>, ka </a:t>
            </a:r>
            <a:r>
              <a:rPr lang="en-GB" sz="2800" dirty="0" err="1"/>
              <a:t>manompoa</a:t>
            </a:r>
            <a:r>
              <a:rPr lang="en-GB" sz="2800" dirty="0"/>
              <a:t> </a:t>
            </a:r>
            <a:r>
              <a:rPr lang="en-GB" sz="2800" dirty="0" err="1"/>
              <a:t>ny</a:t>
            </a:r>
            <a:r>
              <a:rPr lang="en-GB" sz="2800" dirty="0"/>
              <a:t> </a:t>
            </a:r>
            <a:r>
              <a:rPr lang="en-GB" sz="2800" dirty="0" err="1"/>
              <a:t>Tompo</a:t>
            </a:r>
            <a:r>
              <a:rPr lang="en-GB" sz="2800" dirty="0"/>
              <a:t> !</a:t>
            </a:r>
          </a:p>
          <a:p>
            <a:r>
              <a:rPr lang="en-GB" sz="2800" b="1" dirty="0" err="1"/>
              <a:t>Fiangonana</a:t>
            </a:r>
            <a:r>
              <a:rPr lang="en-GB" sz="2800" b="1" dirty="0"/>
              <a:t> :</a:t>
            </a:r>
            <a:r>
              <a:rPr lang="en-GB" sz="2800" dirty="0"/>
              <a:t> </a:t>
            </a:r>
            <a:r>
              <a:rPr lang="en-GB" sz="2800" b="1" dirty="0" err="1"/>
              <a:t>Isaorana</a:t>
            </a:r>
            <a:r>
              <a:rPr lang="en-GB" sz="2800" b="1" dirty="0"/>
              <a:t> </a:t>
            </a:r>
            <a:r>
              <a:rPr lang="en-GB" sz="2800" b="1" dirty="0" err="1"/>
              <a:t>anie</a:t>
            </a:r>
            <a:r>
              <a:rPr lang="en-GB" sz="2800" b="1" dirty="0"/>
              <a:t> </a:t>
            </a:r>
            <a:r>
              <a:rPr lang="en-GB" sz="2800" b="1" dirty="0" err="1"/>
              <a:t>Andriamanitra</a:t>
            </a:r>
            <a:r>
              <a:rPr lang="en-GB" sz="2800" b="1" dirty="0"/>
              <a:t> !</a:t>
            </a:r>
            <a:endParaRPr lang="fr-FR" sz="2800" dirty="0"/>
          </a:p>
          <a:p>
            <a:endParaRPr lang="fr-FR" sz="2800" dirty="0"/>
          </a:p>
        </p:txBody>
      </p:sp>
      <p:sp>
        <p:nvSpPr>
          <p:cNvPr id="17" name="Rectangle 11"/>
          <p:cNvSpPr txBox="1"/>
          <p:nvPr/>
        </p:nvSpPr>
        <p:spPr>
          <a:xfrm>
            <a:off x="428444" y="4269636"/>
            <a:ext cx="11475616"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fr-FR" sz="2800" b="1" i="1" dirty="0">
                <a:solidFill>
                  <a:srgbClr val="0000FF"/>
                </a:solidFill>
              </a:rPr>
              <a:t>Officiant : </a:t>
            </a:r>
            <a:r>
              <a:rPr lang="fr-FR" sz="2800" i="1" dirty="0">
                <a:solidFill>
                  <a:srgbClr val="0000FF"/>
                </a:solidFill>
              </a:rPr>
              <a:t>Gloire soit à Dieu Père, Fils et Saint-Esprit comme au commencement et  d’éternité en éternité Amen.</a:t>
            </a:r>
          </a:p>
          <a:p>
            <a:r>
              <a:rPr lang="fr-FR" sz="2800" i="1" dirty="0">
                <a:solidFill>
                  <a:srgbClr val="0000FF"/>
                </a:solidFill>
              </a:rPr>
              <a:t>Allez dans la paix au service du Seigneur !</a:t>
            </a:r>
          </a:p>
          <a:p>
            <a:r>
              <a:rPr lang="fr-FR" sz="2800" b="1" i="1" dirty="0">
                <a:solidFill>
                  <a:srgbClr val="0000FF"/>
                </a:solidFill>
              </a:rPr>
              <a:t>Assemblée </a:t>
            </a:r>
            <a:r>
              <a:rPr lang="fr-FR" sz="2800" i="1" dirty="0">
                <a:solidFill>
                  <a:srgbClr val="0000FF"/>
                </a:solidFill>
              </a:rPr>
              <a:t>: </a:t>
            </a:r>
            <a:r>
              <a:rPr lang="fr-FR" sz="2800" b="1" i="1" dirty="0">
                <a:solidFill>
                  <a:srgbClr val="0000FF"/>
                </a:solidFill>
              </a:rPr>
              <a:t>Béni soit le nom de l’Éternel!</a:t>
            </a:r>
          </a:p>
        </p:txBody>
      </p:sp>
      <p:sp>
        <p:nvSpPr>
          <p:cNvPr id="4" name="Espace réservé du texte 2">
            <a:extLst>
              <a:ext uri="{FF2B5EF4-FFF2-40B4-BE49-F238E27FC236}">
                <a16:creationId xmlns:a16="http://schemas.microsoft.com/office/drawing/2014/main" xmlns="" id="{FBDA14AA-AACC-28EA-556C-19B07A951A84}"/>
              </a:ext>
            </a:extLst>
          </p:cNvPr>
          <p:cNvSpPr txBox="1">
            <a:spLocks/>
          </p:cNvSpPr>
          <p:nvPr/>
        </p:nvSpPr>
        <p:spPr>
          <a:xfrm>
            <a:off x="1775718" y="134946"/>
            <a:ext cx="8640762" cy="98107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marL="342900" marR="0" indent="-3429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1pPr>
            <a:lvl2pPr marL="790575" marR="0" indent="-333375"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2pPr>
            <a:lvl3pPr marL="12344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3pPr>
            <a:lvl4pPr marL="16916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4pPr>
            <a:lvl5pPr marL="22288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5pPr>
            <a:lvl6pPr marL="26860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6pPr>
            <a:lvl7pPr marL="31432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7pPr>
            <a:lvl8pPr marL="36004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8pPr>
            <a:lvl9pPr marL="4057650" marR="0" indent="-40005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rgbClr val="000000"/>
                </a:solidFill>
                <a:uFillTx/>
                <a:latin typeface="+mj-lt"/>
                <a:ea typeface="+mj-ea"/>
                <a:cs typeface="+mj-cs"/>
                <a:sym typeface="Arial"/>
              </a:defRPr>
            </a:lvl9pPr>
          </a:lstStyle>
          <a:p>
            <a:pPr marL="0" indent="0" algn="ctr" hangingPunct="1">
              <a:buFontTx/>
              <a:buNone/>
            </a:pPr>
            <a:r>
              <a:rPr lang="en-GB" b="1">
                <a:solidFill>
                  <a:schemeClr val="tx1"/>
                </a:solidFill>
              </a:rPr>
              <a:t>HAFATRA SY TSODRANO</a:t>
            </a:r>
            <a:endParaRPr lang="fr-FR">
              <a:solidFill>
                <a:schemeClr val="tx1"/>
              </a:solidFill>
            </a:endParaRPr>
          </a:p>
          <a:p>
            <a:pPr marL="0" indent="0" algn="ctr" hangingPunct="1">
              <a:spcBef>
                <a:spcPts val="700"/>
              </a:spcBef>
              <a:buFontTx/>
              <a:buNone/>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000" b="1" i="1">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a typeface="Trebuchet MS"/>
                <a:cs typeface="Trebuchet MS"/>
                <a:sym typeface="Trebuchet MS"/>
              </a:rPr>
              <a:t>Exhortation et bénédiction</a:t>
            </a:r>
            <a:endParaRPr lang="fr-FR" sz="3000" b="1" i="1" dirty="0">
              <a:solidFill>
                <a:srgbClr val="0000FF"/>
              </a:solidFill>
              <a:effectLst>
                <a:outerShdw blurRad="50800" dist="50800" dir="2700000" rotWithShape="0">
                  <a:srgbClr val="595959">
                    <a:alpha val="42000"/>
                  </a:srgbClr>
                </a:outerShdw>
                <a:reflection blurRad="6350" stA="55000" endA="300" endPos="45500" dir="5400000" sy="-100000" algn="bl" rotWithShape="0"/>
              </a:effectLst>
              <a:latin typeface="Constantia" panose="02030602050306030303" pitchFamily="18" charset="0"/>
              <a:ea typeface="Trebuchet MS"/>
              <a:cs typeface="Trebuchet MS"/>
              <a:sym typeface="Cambria"/>
            </a:endParaRP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p:cNvPicPr>
            <a:picLocks noChangeAspect="1" noChangeArrowheads="1"/>
          </p:cNvPicPr>
          <p:nvPr/>
        </p:nvPicPr>
        <p:blipFill>
          <a:blip r:embed="rId3" cstate="print"/>
          <a:srcRect/>
          <a:stretch>
            <a:fillRect/>
          </a:stretch>
        </p:blipFill>
        <p:spPr bwMode="auto">
          <a:xfrm>
            <a:off x="5906169" y="0"/>
            <a:ext cx="6297613" cy="5517232"/>
          </a:xfrm>
          <a:prstGeom prst="rect">
            <a:avLst/>
          </a:prstGeom>
          <a:noFill/>
          <a:ln w="9525">
            <a:noFill/>
            <a:miter lim="800000"/>
            <a:headEnd/>
            <a:tailEnd/>
          </a:ln>
          <a:effectLst/>
        </p:spPr>
      </p:pic>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8" name="Rectangle 2"/>
          <p:cNvSpPr>
            <a:spLocks noChangeArrowheads="1"/>
          </p:cNvSpPr>
          <p:nvPr/>
        </p:nvSpPr>
        <p:spPr bwMode="auto">
          <a:xfrm>
            <a:off x="767408" y="1114291"/>
            <a:ext cx="5544616"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GB" sz="4400" b="1" dirty="0" err="1">
                <a:effectLst>
                  <a:reflection blurRad="6350" stA="55000" endA="300" endPos="45500" dir="5400000" sy="-100000" algn="bl" rotWithShape="0"/>
                </a:effectLst>
                <a:latin typeface="Book Antiqua" panose="02040602050305030304" pitchFamily="18" charset="0"/>
                <a:ea typeface="Cambria" panose="02040503050406030204" pitchFamily="18" charset="0"/>
              </a:rPr>
              <a:t>Feon</a:t>
            </a:r>
            <a:r>
              <a:rPr lang="en-GB" sz="4400" b="1" dirty="0">
                <a:effectLst>
                  <a:reflection blurRad="6350" stA="55000" endA="300" endPos="45500" dir="5400000" sy="-100000" algn="bl" rotWithShape="0"/>
                </a:effectLst>
                <a:latin typeface="Book Antiqua" panose="02040602050305030304" pitchFamily="18" charset="0"/>
                <a:ea typeface="Cambria" panose="02040503050406030204" pitchFamily="18" charset="0"/>
              </a:rPr>
              <a:t>-java-</a:t>
            </a:r>
            <a:r>
              <a:rPr lang="en-GB" sz="4400" b="1" dirty="0" err="1">
                <a:effectLst>
                  <a:reflection blurRad="6350" stA="55000" endA="300" endPos="45500" dir="5400000" sy="-100000" algn="bl" rotWithShape="0"/>
                </a:effectLst>
                <a:latin typeface="Book Antiqua" panose="02040602050305030304" pitchFamily="18" charset="0"/>
                <a:ea typeface="Cambria" panose="02040503050406030204" pitchFamily="18" charset="0"/>
              </a:rPr>
              <a:t>maneno</a:t>
            </a:r>
            <a:r>
              <a:rPr lang="en-GB" sz="4400" b="1" dirty="0">
                <a:effectLst>
                  <a:reflection blurRad="6350" stA="55000" endA="300" endPos="45500" dir="5400000" sy="-100000" algn="bl" rotWithShape="0"/>
                </a:effectLst>
                <a:latin typeface="Book Antiqua" panose="02040602050305030304" pitchFamily="18" charset="0"/>
                <a:ea typeface="Cambria" panose="02040503050406030204" pitchFamily="18" charset="0"/>
              </a:rPr>
              <a:t> </a:t>
            </a:r>
            <a:r>
              <a:rPr lang="en-GB" sz="4400" b="1" dirty="0" err="1">
                <a:effectLst>
                  <a:reflection blurRad="6350" stA="55000" endA="300" endPos="45500" dir="5400000" sy="-100000" algn="bl" rotWithShape="0"/>
                </a:effectLst>
                <a:latin typeface="Book Antiqua" panose="02040602050305030304" pitchFamily="18" charset="0"/>
                <a:ea typeface="Cambria" panose="02040503050406030204" pitchFamily="18" charset="0"/>
              </a:rPr>
              <a:t>firavana</a:t>
            </a:r>
            <a:endParaRPr lang="fr-FR" sz="4000" dirty="0">
              <a:effectLst>
                <a:reflection blurRad="6350" stA="55000" endA="300" endPos="45500" dir="5400000" sy="-100000" algn="bl" rotWithShape="0"/>
              </a:effectLst>
              <a:latin typeface="Book Antiqua" panose="02040602050305030304" pitchFamily="18" charset="0"/>
              <a:ea typeface="Cambria" panose="02040503050406030204" pitchFamily="18" charset="0"/>
            </a:endParaRPr>
          </a:p>
          <a:p>
            <a:pPr lvl="0" algn="ctr"/>
            <a:r>
              <a:rPr lang="en-GB" sz="2800" b="1" i="1" dirty="0">
                <a:solidFill>
                  <a:srgbClr val="0033CC"/>
                </a:solidFill>
                <a:effectLst>
                  <a:reflection blurRad="6350" stA="55000" endA="300" endPos="45500" dir="5400000" sy="-100000" algn="bl" rotWithShape="0"/>
                </a:effectLst>
                <a:latin typeface="Constantia" pitchFamily="18" charset="0"/>
              </a:rPr>
              <a:t>Postlude</a:t>
            </a:r>
            <a:endParaRPr lang="fr-FR" sz="2800" b="1" i="1" dirty="0">
              <a:solidFill>
                <a:srgbClr val="0033CC"/>
              </a:solidFill>
              <a:effectLst>
                <a:reflection blurRad="6350" stA="55000" endA="300" endPos="45500" dir="5400000" sy="-100000" algn="bl" rotWithShape="0"/>
              </a:effectLst>
              <a:latin typeface="Constantia" pitchFamily="18" charset="0"/>
            </a:endParaRPr>
          </a:p>
        </p:txBody>
      </p:sp>
      <p:cxnSp>
        <p:nvCxnSpPr>
          <p:cNvPr id="4" name="Connecteur droit 3">
            <a:extLst>
              <a:ext uri="{FF2B5EF4-FFF2-40B4-BE49-F238E27FC236}">
                <a16:creationId xmlns:a16="http://schemas.microsoft.com/office/drawing/2014/main" xmlns="" id="{834C110A-2BC7-414B-9AB6-3AF77FCF956B}"/>
              </a:ext>
            </a:extLst>
          </p:cNvPr>
          <p:cNvCxnSpPr/>
          <p:nvPr/>
        </p:nvCxnSpPr>
        <p:spPr>
          <a:xfrm>
            <a:off x="2783632" y="3284984"/>
            <a:ext cx="144016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2896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dirty="0">
                <a:solidFill>
                  <a:prstClr val="black"/>
                </a:solidFill>
                <a:cs typeface="+mn-cs"/>
              </a:endParaRPr>
            </a:p>
          </p:txBody>
        </p:sp>
      </p:grpSp>
      <p:sp>
        <p:nvSpPr>
          <p:cNvPr id="17" name="Rectangle 11"/>
          <p:cNvSpPr txBox="1"/>
          <p:nvPr/>
        </p:nvSpPr>
        <p:spPr>
          <a:xfrm>
            <a:off x="1631504" y="2554401"/>
            <a:ext cx="9577064" cy="17491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Chant </a:t>
            </a: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err="1">
                <a:effectLst>
                  <a:outerShdw blurRad="50800" dist="50800" dir="2700000" rotWithShape="0">
                    <a:srgbClr val="595959">
                      <a:alpha val="42000"/>
                    </a:srgbClr>
                  </a:outerShdw>
                </a:effectLst>
                <a:sym typeface="Trebuchet MS"/>
              </a:rPr>
              <a:t>ATG</a:t>
            </a:r>
            <a:r>
              <a:rPr lang="fr-FR" sz="3200" b="1" dirty="0">
                <a:effectLst>
                  <a:outerShdw blurRad="50800" dist="50800" dir="2700000" rotWithShape="0">
                    <a:srgbClr val="595959">
                      <a:alpha val="42000"/>
                    </a:srgbClr>
                  </a:outerShdw>
                </a:effectLst>
                <a:sym typeface="Trebuchet MS"/>
              </a:rPr>
              <a:t> 187 : 1, 3</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(“Béni soit </a:t>
            </a:r>
            <a:r>
              <a:rPr lang="nl-NL" sz="3200" b="1" i="1" dirty="0" err="1">
                <a:effectLst>
                  <a:outerShdw blurRad="50800" dist="50800" dir="2700000" rotWithShape="0">
                    <a:srgbClr val="595959">
                      <a:alpha val="42000"/>
                    </a:srgbClr>
                  </a:outerShdw>
                </a:effectLst>
                <a:latin typeface="Trebuchet MS"/>
              </a:rPr>
              <a:t>le</a:t>
            </a:r>
            <a:r>
              <a:rPr lang="nl-NL" sz="3200" b="1" i="1" dirty="0">
                <a:effectLst>
                  <a:outerShdw blurRad="50800" dist="50800" dir="2700000" rotWithShape="0">
                    <a:srgbClr val="595959">
                      <a:alpha val="42000"/>
                    </a:srgbClr>
                  </a:outerShdw>
                </a:effectLst>
                <a:latin typeface="Trebuchet MS"/>
              </a:rPr>
              <a:t> </a:t>
            </a:r>
            <a:r>
              <a:rPr lang="nl-NL" sz="3200" b="1" i="1" dirty="0" err="1">
                <a:effectLst>
                  <a:outerShdw blurRad="50800" dist="50800" dir="2700000" rotWithShape="0">
                    <a:srgbClr val="595959">
                      <a:alpha val="42000"/>
                    </a:srgbClr>
                  </a:outerShdw>
                </a:effectLst>
                <a:latin typeface="Trebuchet MS"/>
              </a:rPr>
              <a:t>lien</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Tree>
    <p:extLst>
      <p:ext uri="{BB962C8B-B14F-4D97-AF65-F5344CB8AC3E}">
        <p14:creationId xmlns:p14="http://schemas.microsoft.com/office/powerpoint/2010/main" val="984303689"/>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9376" y="2951075"/>
            <a:ext cx="547260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solidFill>
                  <a:schemeClr val="tx1"/>
                </a:solidFill>
              </a:rPr>
              <a:t>1. Béni soit le lien </a:t>
            </a:r>
          </a:p>
          <a:p>
            <a:r>
              <a:rPr lang="fr-FR" sz="3200" i="1" dirty="0">
                <a:solidFill>
                  <a:schemeClr val="tx1"/>
                </a:solidFill>
              </a:rPr>
              <a:t>Qui nous unit en Christ, </a:t>
            </a:r>
          </a:p>
          <a:p>
            <a:r>
              <a:rPr lang="fr-FR" sz="3200" i="1" dirty="0">
                <a:solidFill>
                  <a:schemeClr val="tx1"/>
                </a:solidFill>
              </a:rPr>
              <a:t>Le saint amour, l'amour divin </a:t>
            </a:r>
          </a:p>
          <a:p>
            <a:r>
              <a:rPr lang="fr-FR" sz="3200" i="1" dirty="0">
                <a:solidFill>
                  <a:schemeClr val="tx1"/>
                </a:solidFill>
              </a:rPr>
              <a:t>Que verse en nous l'Esprit !</a:t>
            </a:r>
          </a:p>
        </p:txBody>
      </p:sp>
      <p:sp>
        <p:nvSpPr>
          <p:cNvPr id="4" name="Rectangle 11">
            <a:extLst>
              <a:ext uri="{FF2B5EF4-FFF2-40B4-BE49-F238E27FC236}">
                <a16:creationId xmlns:a16="http://schemas.microsoft.com/office/drawing/2014/main" xmlns="" id="{F1A3F172-1F81-F903-06D9-2C7DE5075932}"/>
              </a:ext>
            </a:extLst>
          </p:cNvPr>
          <p:cNvSpPr txBox="1"/>
          <p:nvPr/>
        </p:nvSpPr>
        <p:spPr>
          <a:xfrm>
            <a:off x="1580866" y="178714"/>
            <a:ext cx="9577064" cy="11669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sym typeface="Trebuchet MS"/>
              </a:rPr>
              <a:t>Chant </a:t>
            </a:r>
            <a:r>
              <a:rPr lang="fr-FR" sz="3200" b="1" dirty="0" err="1">
                <a:effectLst>
                  <a:outerShdw blurRad="50800" dist="50800" dir="2700000" rotWithShape="0">
                    <a:srgbClr val="595959">
                      <a:alpha val="42000"/>
                    </a:srgbClr>
                  </a:outerShdw>
                </a:effectLst>
                <a:sym typeface="Trebuchet MS"/>
              </a:rPr>
              <a:t>ATG</a:t>
            </a:r>
            <a:r>
              <a:rPr lang="fr-FR" sz="3200" b="1" dirty="0">
                <a:effectLst>
                  <a:outerShdw blurRad="50800" dist="50800" dir="2700000" rotWithShape="0">
                    <a:srgbClr val="595959">
                      <a:alpha val="42000"/>
                    </a:srgbClr>
                  </a:outerShdw>
                </a:effectLst>
                <a:sym typeface="Trebuchet MS"/>
              </a:rPr>
              <a:t> 187 : 1, 3</a:t>
            </a:r>
            <a:endParaRPr lang="fr-FR" sz="3200" b="1" i="1" dirty="0">
              <a:effectLst>
                <a:outerShdw blurRad="50800" dist="50800" dir="2700000" rotWithShape="0">
                  <a:srgbClr val="595959">
                    <a:alpha val="42000"/>
                  </a:srgbClr>
                </a:outerShdw>
              </a:effectLst>
              <a:sym typeface="Trebuchet MS"/>
            </a:endParaRPr>
          </a:p>
          <a:p>
            <a:pPr marL="342900" lvl="1"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nl-NL" sz="3200" b="1" i="1" dirty="0">
                <a:effectLst>
                  <a:outerShdw blurRad="50800" dist="50800" dir="2700000" rotWithShape="0">
                    <a:srgbClr val="595959">
                      <a:alpha val="42000"/>
                    </a:srgbClr>
                  </a:outerShdw>
                </a:effectLst>
                <a:latin typeface="Trebuchet MS"/>
              </a:rPr>
              <a:t>(“Béni soit </a:t>
            </a:r>
            <a:r>
              <a:rPr lang="nl-NL" sz="3200" b="1" i="1" dirty="0" err="1">
                <a:effectLst>
                  <a:outerShdw blurRad="50800" dist="50800" dir="2700000" rotWithShape="0">
                    <a:srgbClr val="595959">
                      <a:alpha val="42000"/>
                    </a:srgbClr>
                  </a:outerShdw>
                </a:effectLst>
                <a:latin typeface="Trebuchet MS"/>
              </a:rPr>
              <a:t>le</a:t>
            </a:r>
            <a:r>
              <a:rPr lang="nl-NL" sz="3200" b="1" i="1" dirty="0">
                <a:effectLst>
                  <a:outerShdw blurRad="50800" dist="50800" dir="2700000" rotWithShape="0">
                    <a:srgbClr val="595959">
                      <a:alpha val="42000"/>
                    </a:srgbClr>
                  </a:outerShdw>
                </a:effectLst>
                <a:latin typeface="Trebuchet MS"/>
              </a:rPr>
              <a:t> </a:t>
            </a:r>
            <a:r>
              <a:rPr lang="nl-NL" sz="3200" b="1" i="1" dirty="0" err="1">
                <a:effectLst>
                  <a:outerShdw blurRad="50800" dist="50800" dir="2700000" rotWithShape="0">
                    <a:srgbClr val="595959">
                      <a:alpha val="42000"/>
                    </a:srgbClr>
                  </a:outerShdw>
                </a:effectLst>
                <a:latin typeface="Trebuchet MS"/>
              </a:rPr>
              <a:t>lien</a:t>
            </a:r>
            <a:r>
              <a:rPr lang="nl-NL" sz="3200" b="1" i="1" dirty="0">
                <a:effectLst>
                  <a:outerShdw blurRad="50800" dist="50800" dir="2700000" rotWithShape="0">
                    <a:srgbClr val="595959">
                      <a:alpha val="42000"/>
                    </a:srgbClr>
                  </a:outerShdw>
                </a:effectLst>
                <a:latin typeface="Trebuchet MS"/>
              </a:rPr>
              <a:t> ”)</a:t>
            </a:r>
            <a:endParaRPr lang="en-US" sz="3200" b="1" i="1" dirty="0">
              <a:effectLst>
                <a:outerShdw blurRad="50800" dist="50800" dir="2700000" rotWithShape="0">
                  <a:srgbClr val="595959">
                    <a:alpha val="42000"/>
                  </a:srgbClr>
                </a:outerShdw>
              </a:effectLst>
              <a:latin typeface="Trebuchet MS"/>
              <a:sym typeface="Trebuchet MS"/>
            </a:endParaRPr>
          </a:p>
        </p:txBody>
      </p:sp>
      <p:sp>
        <p:nvSpPr>
          <p:cNvPr id="5" name="TextBox 9">
            <a:extLst>
              <a:ext uri="{FF2B5EF4-FFF2-40B4-BE49-F238E27FC236}">
                <a16:creationId xmlns:a16="http://schemas.microsoft.com/office/drawing/2014/main" xmlns="" id="{195E1D27-FC3B-C5B6-DF9A-719ECFCF67A5}"/>
              </a:ext>
            </a:extLst>
          </p:cNvPr>
          <p:cNvSpPr txBox="1"/>
          <p:nvPr/>
        </p:nvSpPr>
        <p:spPr>
          <a:xfrm>
            <a:off x="6575376" y="2879067"/>
            <a:ext cx="547260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3200" i="1" dirty="0">
                <a:solidFill>
                  <a:schemeClr val="tx1"/>
                </a:solidFill>
              </a:rPr>
              <a:t>3. Nous mettons en commun </a:t>
            </a:r>
          </a:p>
          <a:p>
            <a:r>
              <a:rPr lang="fr-FR" sz="3200" i="1" dirty="0">
                <a:solidFill>
                  <a:schemeClr val="tx1"/>
                </a:solidFill>
              </a:rPr>
              <a:t>Nos fardeaux, nos labeurs ; </a:t>
            </a:r>
          </a:p>
          <a:p>
            <a:r>
              <a:rPr lang="fr-FR" sz="3200" i="1" dirty="0">
                <a:solidFill>
                  <a:schemeClr val="tx1"/>
                </a:solidFill>
              </a:rPr>
              <a:t>En Jésus nous ne sommes qu'un </a:t>
            </a:r>
          </a:p>
          <a:p>
            <a:r>
              <a:rPr lang="fr-FR" sz="3200" i="1" dirty="0">
                <a:solidFill>
                  <a:schemeClr val="tx1"/>
                </a:solidFill>
              </a:rPr>
              <a:t>Dans la joie et les pleurs !</a:t>
            </a:r>
          </a:p>
        </p:txBody>
      </p:sp>
    </p:spTree>
    <p:extLst>
      <p:ext uri="{BB962C8B-B14F-4D97-AF65-F5344CB8AC3E}">
        <p14:creationId xmlns:p14="http://schemas.microsoft.com/office/powerpoint/2010/main" val="3155318581"/>
      </p:ext>
    </p:extLst>
  </p:cSld>
  <p:clrMapOvr>
    <a:masterClrMapping/>
  </p:clrMapOvr>
  <p:transition>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12" name="Rectangle 11">
            <a:extLst>
              <a:ext uri="{FF2B5EF4-FFF2-40B4-BE49-F238E27FC236}">
                <a16:creationId xmlns:a16="http://schemas.microsoft.com/office/drawing/2014/main" xmlns="" id="{EE5C9011-DE92-4033-85DD-E39432EE9999}"/>
              </a:ext>
            </a:extLst>
          </p:cNvPr>
          <p:cNvSpPr txBox="1"/>
          <p:nvPr/>
        </p:nvSpPr>
        <p:spPr>
          <a:xfrm>
            <a:off x="3287689" y="2852937"/>
            <a:ext cx="6120680" cy="11054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latin typeface="Trebuchet MS"/>
                <a:sym typeface="Trebuchet MS"/>
              </a:rPr>
              <a:t>Mpitarika : </a:t>
            </a:r>
            <a:r>
              <a:rPr lang="fr-FR" sz="3200" b="1" dirty="0" err="1">
                <a:effectLst>
                  <a:outerShdw blurRad="50800" dist="50800" dir="2700000" rotWithShape="0">
                    <a:srgbClr val="595959">
                      <a:alpha val="42000"/>
                    </a:srgbClr>
                  </a:outerShdw>
                </a:effectLst>
                <a:latin typeface="Trebuchet MS"/>
                <a:sym typeface="Trebuchet MS"/>
              </a:rPr>
              <a:t>Vavaka</a:t>
            </a:r>
            <a:endParaRPr lang="fr-FR" sz="3200" b="1" dirty="0">
              <a:effectLst>
                <a:outerShdw blurRad="50800" dist="50800" dir="2700000" rotWithShape="0">
                  <a:srgbClr val="595959">
                    <a:alpha val="42000"/>
                  </a:srgbClr>
                </a:outerShdw>
              </a:effectLst>
              <a:latin typeface="Trebuchet MS"/>
              <a:sym typeface="Trebuchet MS"/>
            </a:endParaRP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2800" b="1" i="1" dirty="0">
                <a:solidFill>
                  <a:srgbClr val="0000FF"/>
                </a:solidFill>
                <a:effectLst>
                  <a:reflection blurRad="6350" stA="55000" endA="300" endPos="45500" dir="5400000" sy="-100000" algn="bl" rotWithShape="0"/>
                </a:effectLst>
                <a:latin typeface="Constantia" pitchFamily="18" charset="0"/>
                <a:sym typeface="Trebuchet MS"/>
              </a:rPr>
              <a:t>Officiant : Prière</a:t>
            </a:r>
            <a:endParaRPr sz="2800" b="1" dirty="0">
              <a:solidFill>
                <a:srgbClr val="0000FF"/>
              </a:solidFill>
              <a:effectLst>
                <a:outerShdw blurRad="50800" dist="50800" dir="2700000" rotWithShape="0">
                  <a:srgbClr val="595959">
                    <a:alpha val="42000"/>
                  </a:srgbClr>
                </a:outerShdw>
              </a:effectLst>
              <a:latin typeface="Trebuchet MS"/>
              <a:sym typeface="Trebuchet MS"/>
            </a:endParaRPr>
          </a:p>
        </p:txBody>
      </p:sp>
    </p:spTree>
    <p:extLst>
      <p:ext uri="{BB962C8B-B14F-4D97-AF65-F5344CB8AC3E}">
        <p14:creationId xmlns:p14="http://schemas.microsoft.com/office/powerpoint/2010/main" val="3379083712"/>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16"/>
          <p:cNvGrpSpPr/>
          <p:nvPr/>
        </p:nvGrpSpPr>
        <p:grpSpPr>
          <a:xfrm>
            <a:off x="1783904" y="152400"/>
            <a:ext cx="1476424" cy="1440160"/>
            <a:chOff x="107504" y="0"/>
            <a:chExt cx="1476424" cy="1440160"/>
          </a:xfrm>
          <a:noFill/>
        </p:grpSpPr>
        <p:sp>
          <p:nvSpPr>
            <p:cNvPr id="10"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sp>
          <p:nvSpPr>
            <p:cNvPr id="13"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mn-cs"/>
              </a:endParaRPr>
            </a:p>
          </p:txBody>
        </p:sp>
      </p:grpSp>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mn-cs"/>
            </a:endParaRPr>
          </a:p>
        </p:txBody>
      </p:sp>
      <p:sp>
        <p:nvSpPr>
          <p:cNvPr id="14" name="ZoneTexte 13"/>
          <p:cNvSpPr txBox="1"/>
          <p:nvPr/>
        </p:nvSpPr>
        <p:spPr>
          <a:xfrm>
            <a:off x="2927648" y="908720"/>
            <a:ext cx="6912768"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FR" sz="3200" b="1" dirty="0">
                <a:effectLst>
                  <a:reflection blurRad="6350" stA="55000" endA="300" endPos="45500" dir="5400000" sy="-100000" algn="bl" rotWithShape="0"/>
                </a:effectLst>
                <a:latin typeface="Book Antiqua" pitchFamily="18" charset="0"/>
              </a:rPr>
              <a:t>SITRAPON’ANDRIAMANITRA</a:t>
            </a:r>
          </a:p>
          <a:p>
            <a:pPr algn="ctr"/>
            <a:r>
              <a:rPr lang="fr-FR" sz="2800" b="1" dirty="0">
                <a:solidFill>
                  <a:srgbClr val="0000FF"/>
                </a:solidFill>
                <a:effectLst>
                  <a:reflection blurRad="6350" stA="55000" endA="300" endPos="45500" dir="5400000" sy="-100000" algn="bl" rotWithShape="0"/>
                </a:effectLst>
                <a:latin typeface="Book Antiqua" pitchFamily="18" charset="0"/>
              </a:rPr>
              <a:t>Volonté de Dieu</a:t>
            </a:r>
          </a:p>
        </p:txBody>
      </p:sp>
      <p:cxnSp>
        <p:nvCxnSpPr>
          <p:cNvPr id="15" name="Connecteur droit 14">
            <a:extLst>
              <a:ext uri="{FF2B5EF4-FFF2-40B4-BE49-F238E27FC236}">
                <a16:creationId xmlns:a16="http://schemas.microsoft.com/office/drawing/2014/main" xmlns="" id="{3B63D6E9-8CDA-460A-9F2E-AAE4878F2E96}"/>
              </a:ext>
            </a:extLst>
          </p:cNvPr>
          <p:cNvCxnSpPr>
            <a:cxnSpLocks/>
          </p:cNvCxnSpPr>
          <p:nvPr/>
        </p:nvCxnSpPr>
        <p:spPr>
          <a:xfrm>
            <a:off x="6312024" y="1484783"/>
            <a:ext cx="3600400"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xmlns="" id="{39AEADC0-88FD-42C8-864F-607B0EE5479B}"/>
              </a:ext>
            </a:extLst>
          </p:cNvPr>
          <p:cNvCxnSpPr>
            <a:cxnSpLocks/>
          </p:cNvCxnSpPr>
          <p:nvPr/>
        </p:nvCxnSpPr>
        <p:spPr>
          <a:xfrm>
            <a:off x="2783632" y="1484783"/>
            <a:ext cx="3600400"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sp>
        <p:nvSpPr>
          <p:cNvPr id="2" name="TextBox 9">
            <a:extLst>
              <a:ext uri="{FF2B5EF4-FFF2-40B4-BE49-F238E27FC236}">
                <a16:creationId xmlns:a16="http://schemas.microsoft.com/office/drawing/2014/main" xmlns="" id="{84EB35F3-4172-39C8-CA74-574A0A81E3FC}"/>
              </a:ext>
            </a:extLst>
          </p:cNvPr>
          <p:cNvSpPr txBox="1"/>
          <p:nvPr/>
        </p:nvSpPr>
        <p:spPr>
          <a:xfrm>
            <a:off x="623392" y="2420888"/>
            <a:ext cx="10009112"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b="1" dirty="0">
                <a:solidFill>
                  <a:srgbClr val="0000FF"/>
                </a:solidFill>
                <a:effectLst>
                  <a:reflection blurRad="6350" stA="55000" endA="300" endPos="45500" dir="5400000" sy="-100000" algn="bl" rotWithShape="0"/>
                </a:effectLst>
                <a:latin typeface="Book Antiqua" pitchFamily="18" charset="0"/>
              </a:rPr>
              <a:t>Romain 16 :16 </a:t>
            </a:r>
          </a:p>
          <a:p>
            <a:r>
              <a:rPr lang="fr-FR" sz="3200" i="1" dirty="0">
                <a:solidFill>
                  <a:schemeClr val="tx1"/>
                </a:solidFill>
              </a:rPr>
              <a:t>Saluez-vous les uns les autres par un saint baiser. </a:t>
            </a:r>
          </a:p>
        </p:txBody>
      </p:sp>
      <p:sp>
        <p:nvSpPr>
          <p:cNvPr id="3" name="TextBox 9">
            <a:extLst>
              <a:ext uri="{FF2B5EF4-FFF2-40B4-BE49-F238E27FC236}">
                <a16:creationId xmlns:a16="http://schemas.microsoft.com/office/drawing/2014/main" xmlns="" id="{FA7CB4B7-DAD7-6DCB-6007-978073C7E2E9}"/>
              </a:ext>
            </a:extLst>
          </p:cNvPr>
          <p:cNvSpPr txBox="1"/>
          <p:nvPr/>
        </p:nvSpPr>
        <p:spPr>
          <a:xfrm>
            <a:off x="623392" y="4025570"/>
            <a:ext cx="11017224" cy="1508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2800" b="1" dirty="0">
                <a:solidFill>
                  <a:srgbClr val="0000FF"/>
                </a:solidFill>
                <a:effectLst>
                  <a:reflection blurRad="6350" stA="55000" endA="300" endPos="45500" dir="5400000" sy="-100000" algn="bl" rotWithShape="0"/>
                </a:effectLst>
                <a:latin typeface="Book Antiqua" pitchFamily="18" charset="0"/>
              </a:rPr>
              <a:t>Jean 13 : 35</a:t>
            </a:r>
          </a:p>
          <a:p>
            <a:r>
              <a:rPr lang="fr-FR" sz="3200" i="1" dirty="0">
                <a:solidFill>
                  <a:schemeClr val="tx1"/>
                </a:solidFill>
              </a:rPr>
              <a:t>C'est à cela que tous reconnaîtront que vous êtes mes disciples : si vous avez de l'amour les uns pour les autres.</a:t>
            </a:r>
          </a:p>
        </p:txBody>
      </p:sp>
    </p:spTree>
    <p:extLst>
      <p:ext uri="{BB962C8B-B14F-4D97-AF65-F5344CB8AC3E}">
        <p14:creationId xmlns:p14="http://schemas.microsoft.com/office/powerpoint/2010/main" val="33790837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17"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ppt_w/2"/>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strVal val="#ppt_h"/>
                                          </p:val>
                                        </p:tav>
                                        <p:tav tm="100000">
                                          <p:val>
                                            <p:strVal val="#ppt_h"/>
                                          </p:val>
                                        </p:tav>
                                      </p:tavLst>
                                    </p:anim>
                                  </p:childTnLst>
                                </p:cTn>
                              </p:par>
                              <p:par>
                                <p:cTn id="16" presetID="17"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ppt_w/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Rectangle 1"/>
          <p:cNvSpPr>
            <a:spLocks noChangeArrowheads="1"/>
          </p:cNvSpPr>
          <p:nvPr/>
        </p:nvSpPr>
        <p:spPr bwMode="auto">
          <a:xfrm>
            <a:off x="1524000" y="1348800"/>
            <a:ext cx="5004048" cy="338554"/>
          </a:xfrm>
          <a:prstGeom prst="rect">
            <a:avLst/>
          </a:prstGeom>
          <a:noFill/>
          <a:ln w="9525">
            <a:noFill/>
            <a:miter lim="800000"/>
            <a:headEnd/>
            <a:tailEnd/>
          </a:ln>
        </p:spPr>
        <p:txBody>
          <a:bodyPr wrap="square">
            <a:spAutoFit/>
          </a:bodyPr>
          <a:lstStyle/>
          <a:p>
            <a:pPr eaLnBrk="0" fontAlgn="base">
              <a:spcBef>
                <a:spcPct val="0"/>
              </a:spcBef>
              <a:spcAft>
                <a:spcPct val="0"/>
              </a:spcAft>
              <a:defRPr/>
            </a:pPr>
            <a:endParaRPr lang="en-GB" kern="1200" dirty="0">
              <a:solidFill>
                <a:prstClr val="black"/>
              </a:solidFill>
              <a:latin typeface="Arial" pitchFamily="34" charset="0"/>
              <a:ea typeface="ＭＳ Ｐゴシック" pitchFamily="34" charset="-128"/>
              <a:cs typeface="Helvetica"/>
            </a:endParaRPr>
          </a:p>
        </p:txBody>
      </p:sp>
      <p:grpSp>
        <p:nvGrpSpPr>
          <p:cNvPr id="2" name="Groupe 16"/>
          <p:cNvGrpSpPr/>
          <p:nvPr/>
        </p:nvGrpSpPr>
        <p:grpSpPr>
          <a:xfrm>
            <a:off x="1631504" y="0"/>
            <a:ext cx="1476424" cy="1440160"/>
            <a:chOff x="107504" y="0"/>
            <a:chExt cx="1476424" cy="1440160"/>
          </a:xfrm>
          <a:noFill/>
        </p:grpSpPr>
        <p:sp>
          <p:nvSpPr>
            <p:cNvPr id="14" name="Rectangle 5"/>
            <p:cNvSpPr>
              <a:spLocks noChangeArrowheads="1"/>
            </p:cNvSpPr>
            <p:nvPr/>
          </p:nvSpPr>
          <p:spPr bwMode="auto">
            <a:xfrm>
              <a:off x="107504" y="0"/>
              <a:ext cx="468312" cy="14127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Helvetica"/>
              </a:endParaRPr>
            </a:p>
          </p:txBody>
        </p:sp>
        <p:sp>
          <p:nvSpPr>
            <p:cNvPr id="15" name="Rectangle 5"/>
            <p:cNvSpPr>
              <a:spLocks noChangeArrowheads="1"/>
            </p:cNvSpPr>
            <p:nvPr/>
          </p:nvSpPr>
          <p:spPr bwMode="auto">
            <a:xfrm>
              <a:off x="1115616" y="0"/>
              <a:ext cx="468312"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hangingPunct="1">
                <a:defRPr/>
              </a:pPr>
              <a:endParaRPr lang="fr-FR" altLang="fr-FR">
                <a:solidFill>
                  <a:prstClr val="black"/>
                </a:solidFill>
                <a:cs typeface="Helvetica"/>
              </a:endParaRPr>
            </a:p>
          </p:txBody>
        </p:sp>
      </p:grpSp>
      <p:sp>
        <p:nvSpPr>
          <p:cNvPr id="12" name="Rectangle 11"/>
          <p:cNvSpPr txBox="1"/>
          <p:nvPr/>
        </p:nvSpPr>
        <p:spPr>
          <a:xfrm>
            <a:off x="3503713" y="2852937"/>
            <a:ext cx="5365081" cy="11054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3200" b="1" dirty="0">
                <a:effectLst>
                  <a:outerShdw blurRad="50800" dist="50800" dir="2700000" rotWithShape="0">
                    <a:srgbClr val="595959">
                      <a:alpha val="42000"/>
                    </a:srgbClr>
                  </a:outerShdw>
                </a:effectLst>
                <a:latin typeface="Trebuchet MS"/>
                <a:sym typeface="Trebuchet MS"/>
              </a:rPr>
              <a:t>Mpitarika : </a:t>
            </a:r>
            <a:r>
              <a:rPr lang="fr-FR" sz="3200" b="1" dirty="0" err="1">
                <a:effectLst>
                  <a:outerShdw blurRad="50800" dist="50800" dir="2700000" rotWithShape="0">
                    <a:srgbClr val="595959">
                      <a:alpha val="42000"/>
                    </a:srgbClr>
                  </a:outerShdw>
                </a:effectLst>
                <a:latin typeface="Trebuchet MS"/>
                <a:sym typeface="Trebuchet MS"/>
              </a:rPr>
              <a:t>Vavaka</a:t>
            </a:r>
            <a:r>
              <a:rPr lang="fr-FR" sz="3200" b="1" dirty="0">
                <a:effectLst>
                  <a:outerShdw blurRad="50800" dist="50800" dir="2700000" rotWithShape="0">
                    <a:srgbClr val="595959">
                      <a:alpha val="42000"/>
                    </a:srgbClr>
                  </a:outerShdw>
                </a:effectLst>
                <a:latin typeface="Trebuchet MS"/>
                <a:sym typeface="Trebuchet MS"/>
              </a:rPr>
              <a:t> </a:t>
            </a:r>
            <a:r>
              <a:rPr lang="fr-FR" sz="3200" b="1" dirty="0" err="1">
                <a:effectLst>
                  <a:outerShdw blurRad="50800" dist="50800" dir="2700000" rotWithShape="0">
                    <a:srgbClr val="595959">
                      <a:alpha val="42000"/>
                    </a:srgbClr>
                  </a:outerShdw>
                </a:effectLst>
                <a:latin typeface="Trebuchet MS"/>
                <a:sym typeface="Trebuchet MS"/>
              </a:rPr>
              <a:t>fifonana</a:t>
            </a:r>
            <a:endParaRPr lang="fr-FR" sz="3200" b="1" dirty="0">
              <a:effectLst>
                <a:outerShdw blurRad="50800" dist="50800" dir="2700000" rotWithShape="0">
                  <a:srgbClr val="595959">
                    <a:alpha val="42000"/>
                  </a:srgbClr>
                </a:outerShdw>
              </a:effectLst>
              <a:latin typeface="Trebuchet MS"/>
              <a:sym typeface="Trebuchet MS"/>
            </a:endParaRPr>
          </a:p>
          <a:p>
            <a:pPr marL="342900" indent="-342900" algn="ctr">
              <a:spcBef>
                <a:spcPts val="700"/>
              </a:spcBef>
              <a:buSzPct val="100000"/>
              <a:defRPr sz="3200" b="1">
                <a:effectLst>
                  <a:outerShdw blurRad="50800" dist="50800" dir="2700000" rotWithShape="0">
                    <a:srgbClr val="595959">
                      <a:alpha val="42000"/>
                    </a:srgbClr>
                  </a:outerShdw>
                </a:effectLst>
                <a:latin typeface="Trebuchet MS"/>
                <a:ea typeface="Trebuchet MS"/>
                <a:cs typeface="Trebuchet MS"/>
                <a:sym typeface="Trebuchet MS"/>
              </a:defRPr>
            </a:pPr>
            <a:r>
              <a:rPr lang="fr-FR" sz="2800" b="1" i="1" dirty="0">
                <a:solidFill>
                  <a:srgbClr val="0000FF"/>
                </a:solidFill>
                <a:effectLst>
                  <a:reflection blurRad="6350" stA="55000" endA="300" endPos="45500" dir="5400000" sy="-100000" algn="bl" rotWithShape="0"/>
                </a:effectLst>
                <a:latin typeface="Constantia" pitchFamily="18" charset="0"/>
                <a:sym typeface="Trebuchet MS"/>
              </a:rPr>
              <a:t>Officiant : Prière de repentance</a:t>
            </a:r>
            <a:r>
              <a:rPr lang="fr-FR" sz="2800" b="1" i="1" dirty="0">
                <a:solidFill>
                  <a:srgbClr val="0000FF"/>
                </a:solidFill>
                <a:effectLst>
                  <a:outerShdw blurRad="50800" dist="50800" dir="2700000" rotWithShape="0">
                    <a:srgbClr val="595959">
                      <a:alpha val="42000"/>
                    </a:srgbClr>
                  </a:outerShdw>
                </a:effectLst>
                <a:latin typeface="Trebuchet MS"/>
                <a:sym typeface="Trebuchet MS"/>
              </a:rPr>
              <a:t> </a:t>
            </a:r>
            <a:endParaRPr sz="2800" b="1" dirty="0">
              <a:solidFill>
                <a:srgbClr val="0000FF"/>
              </a:solidFill>
              <a:effectLst>
                <a:outerShdw blurRad="50800" dist="50800" dir="2700000" rotWithShape="0">
                  <a:srgbClr val="595959">
                    <a:alpha val="42000"/>
                  </a:srgbClr>
                </a:outerShdw>
              </a:effectLst>
              <a:latin typeface="Trebuchet MS"/>
              <a:sym typeface="Trebuchet MS"/>
            </a:endParaRPr>
          </a:p>
        </p:txBody>
      </p:sp>
    </p:spTree>
    <p:extLst>
      <p:ext uri="{BB962C8B-B14F-4D97-AF65-F5344CB8AC3E}">
        <p14:creationId xmlns:p14="http://schemas.microsoft.com/office/powerpoint/2010/main" val="3918458446"/>
      </p:ext>
    </p:extLst>
  </p:cSld>
  <p:clrMapOvr>
    <a:masterClrMapping/>
  </p:clrMapOvr>
  <p:transition spd="med">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Modèle de conception - Multitude de fichiers">
  <a:themeElements>
    <a:clrScheme name="2_Modèle de conception - Multitude de fichiers">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_Modèle de conception - Multitude de fichier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Modèle de conception - Multitude de fichiers">
  <a:themeElements>
    <a:clrScheme name="2_Modèle de conception - Multitude de fichiers">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_Modèle de conception - Multitude de fichiers">
      <a:majorFont>
        <a:latin typeface="Arial"/>
        <a:ea typeface="Arial"/>
        <a:cs typeface="Arial"/>
      </a:majorFont>
      <a:minorFont>
        <a:latin typeface="Helvetica"/>
        <a:ea typeface="Helvetica"/>
        <a:cs typeface="Helvetica"/>
      </a:minorFont>
    </a:fontScheme>
    <a:fmtScheme name="2_Modèle de conception - Multitude de fichier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24500</TotalTime>
  <Words>1945</Words>
  <Application>Microsoft Office PowerPoint</Application>
  <PresentationFormat>Grand écran</PresentationFormat>
  <Paragraphs>300</Paragraphs>
  <Slides>45</Slides>
  <Notes>43</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45</vt:i4>
      </vt:variant>
    </vt:vector>
  </HeadingPairs>
  <TitlesOfParts>
    <vt:vector size="64" baseType="lpstr">
      <vt:lpstr>ＭＳ Ｐゴシック</vt:lpstr>
      <vt:lpstr>ＭＳ Ｐゴシック</vt:lpstr>
      <vt:lpstr>Arial</vt:lpstr>
      <vt:lpstr>Arial Black</vt:lpstr>
      <vt:lpstr>Arial Narrow</vt:lpstr>
      <vt:lpstr>Arial Rounded MT Bold</vt:lpstr>
      <vt:lpstr>Berlin Sans FB</vt:lpstr>
      <vt:lpstr>Book Antiqua</vt:lpstr>
      <vt:lpstr>Calibri</vt:lpstr>
      <vt:lpstr>Cambria</vt:lpstr>
      <vt:lpstr>Cataneo BT</vt:lpstr>
      <vt:lpstr>Century Schoolbook</vt:lpstr>
      <vt:lpstr>Constantia</vt:lpstr>
      <vt:lpstr>Edwardian Script ITC</vt:lpstr>
      <vt:lpstr>Helvetica</vt:lpstr>
      <vt:lpstr>Noto Serif</vt:lpstr>
      <vt:lpstr>Times New Roman</vt:lpstr>
      <vt:lpstr>Trebuchet MS</vt:lpstr>
      <vt:lpstr>2_Modèle de conception - Multitude de fichiers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mahalisoa RABE</dc:creator>
  <cp:lastModifiedBy>Compte Microsoft</cp:lastModifiedBy>
  <cp:revision>1912</cp:revision>
  <cp:lastPrinted>2020-11-15T00:58:57Z</cp:lastPrinted>
  <dcterms:modified xsi:type="dcterms:W3CDTF">2023-04-20T18:51:02Z</dcterms:modified>
</cp:coreProperties>
</file>